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2" r:id="rId4"/>
    <p:sldMasterId id="2147483733" r:id="rId5"/>
    <p:sldMasterId id="214748373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  <p:embeddedFont>
      <p:font typeface="Fjalla One"/>
      <p:regular r:id="rId40"/>
    </p:embeddedFont>
    <p:embeddedFont>
      <p:font typeface="Barlow Semi Condensed Medium"/>
      <p:regular r:id="rId41"/>
      <p:bold r:id="rId42"/>
      <p:italic r:id="rId43"/>
      <p:boldItalic r:id="rId44"/>
    </p:embeddedFont>
    <p:embeddedFont>
      <p:font typeface="Barlow Semi Condensed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21D3D7-6FED-4178-BDBE-26687CDE37D7}">
  <a:tblStyle styleId="{2C21D3D7-6FED-4178-BDBE-26687CDE37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jallaOne-regular.fntdata"/><Relationship Id="rId20" Type="http://schemas.openxmlformats.org/officeDocument/2006/relationships/slide" Target="slides/slide13.xml"/><Relationship Id="rId42" Type="http://schemas.openxmlformats.org/officeDocument/2006/relationships/font" Target="fonts/BarlowSemiCondensedMedium-bold.fntdata"/><Relationship Id="rId41" Type="http://schemas.openxmlformats.org/officeDocument/2006/relationships/font" Target="fonts/BarlowSemiCondensedMedium-regular.fntdata"/><Relationship Id="rId22" Type="http://schemas.openxmlformats.org/officeDocument/2006/relationships/slide" Target="slides/slide15.xml"/><Relationship Id="rId44" Type="http://schemas.openxmlformats.org/officeDocument/2006/relationships/font" Target="fonts/BarlowSemiCondensedMedium-boldItalic.fntdata"/><Relationship Id="rId21" Type="http://schemas.openxmlformats.org/officeDocument/2006/relationships/slide" Target="slides/slide14.xml"/><Relationship Id="rId43" Type="http://schemas.openxmlformats.org/officeDocument/2006/relationships/font" Target="fonts/BarlowSemiCondensedMedium-italic.fntdata"/><Relationship Id="rId24" Type="http://schemas.openxmlformats.org/officeDocument/2006/relationships/slide" Target="slides/slide17.xml"/><Relationship Id="rId46" Type="http://schemas.openxmlformats.org/officeDocument/2006/relationships/font" Target="fonts/BarlowSemiCondensed-bold.fntdata"/><Relationship Id="rId23" Type="http://schemas.openxmlformats.org/officeDocument/2006/relationships/slide" Target="slides/slide16.xml"/><Relationship Id="rId45" Type="http://schemas.openxmlformats.org/officeDocument/2006/relationships/font" Target="fonts/BarlowSemiCondense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schemas.openxmlformats.org/officeDocument/2006/relationships/font" Target="fonts/BarlowSemiCondensed-boldItalic.fntdata"/><Relationship Id="rId25" Type="http://schemas.openxmlformats.org/officeDocument/2006/relationships/slide" Target="slides/slide18.xml"/><Relationship Id="rId47" Type="http://schemas.openxmlformats.org/officeDocument/2006/relationships/font" Target="fonts/BarlowSemiCondensed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Nunito-bold.fntdata"/><Relationship Id="rId14" Type="http://schemas.openxmlformats.org/officeDocument/2006/relationships/slide" Target="slides/slide7.xml"/><Relationship Id="rId36" Type="http://schemas.openxmlformats.org/officeDocument/2006/relationships/font" Target="fonts/Nunito-regular.fntdata"/><Relationship Id="rId17" Type="http://schemas.openxmlformats.org/officeDocument/2006/relationships/slide" Target="slides/slide10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9.xml"/><Relationship Id="rId38" Type="http://schemas.openxmlformats.org/officeDocument/2006/relationships/font" Target="fonts/Nunito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nvil.works/build#clone:WFUL66I32H4E7CDH=DW3P3JFWHII4VMGTBBBXKTD2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e74fd82c3b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" name="Google Shape;2795;ge74fd82c3b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e585aefd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e585aefd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8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ge777bb9cfb_0_3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0" name="Google Shape;2820;ge777bb9cfb_0_3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86fa6133bc_4_2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86fa6133bc_4_2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e777bb9cfb_0_3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" name="Google Shape;2834;ge777bb9cfb_0_3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gddc1776ce6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3" name="Google Shape;2843;gddc1776ce6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ge905db3fd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0" name="Google Shape;2850;ge905db3fd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https://anvil.works/build#clone:WFUL66I32H4E7CDH=DW3P3JFWHII4VMGTBBBXKTD2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e905db3f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" name="Google Shape;2858;ge905db3f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e588dd095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e588dd09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ddc1776ce6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ddc1776ce6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e905db3fd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e905db3fd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e777bb9c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e777bb9c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g8714a43093_5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2" name="Google Shape;2912;g8714a43093_5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ge905db3fd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3" name="Google Shape;2923;ge905db3fd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ge905db3f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" name="Google Shape;2929;ge905db3f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e905db3f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" name="Google Shape;2936;ge905db3f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e905db3fd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e905db3fd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e905db3fd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e905db3fd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ge905db3fd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8" name="Google Shape;2968;ge905db3fd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e905db3fd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e905db3fd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86fa6133bc_4_2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86fa6133bc_4_2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e588dd095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" name="Google Shape;2459;ge588dd095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ddc1776ce6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ddc1776ce6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804e9800b4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804e9800b4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ddc1776ce6_2_6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2" name="Google Shape;2732;gddc1776ce6_2_6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ncode Sans"/>
              <a:buNone/>
            </a:pPr>
            <a:r>
              <a:t/>
            </a:r>
            <a:endParaRPr sz="1600">
              <a:solidFill>
                <a:srgbClr val="484A4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33" name="Google Shape;2733;gddc1776ce6_2_676:notes"/>
          <p:cNvSpPr txBox="1"/>
          <p:nvPr>
            <p:ph idx="12" type="sldNum"/>
          </p:nvPr>
        </p:nvSpPr>
        <p:spPr>
          <a:xfrm>
            <a:off x="3303485" y="825124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e777bb9cfb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e777bb9cfb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ge777bb9cfb_0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9" name="Google Shape;2789;ge777bb9cfb_0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9" name="Google Shape;629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2" name="Google Shape;632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3" name="Google Shape;633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9" name="Google Shape;639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1" name="Google Shape;641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4" name="Google Shape;644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8" name="Google Shape;668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3" name="Google Shape;673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4" name="Google Shape;674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5" name="Google Shape;755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6" name="Google Shape;756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3" name="Google Shape;763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4" name="Google Shape;764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5" name="Google Shape;765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6" name="Google Shape;766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7" name="Google Shape;767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8" name="Google Shape;768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9" name="Google Shape;769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0" name="Google Shape;770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2" name="Google Shape;772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3" name="Google Shape;773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13" name="Google Shape;913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9" name="Google Shape;919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8" name="Google Shape;988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90" name="Google Shape;990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6" name="Google Shape;996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5" name="Google Shape;108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6" name="Google Shape;108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7" name="Google Shape;108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8" name="Google Shape;108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9" name="Google Shape;108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4" name="Google Shape;1134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5" name="Google Shape;1135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6" name="Google Shape;1136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7" name="Google Shape;1137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8" name="Google Shape;1138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1" name="Google Shape;1141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1" name="Google Shape;1331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8" name="Google Shape;161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1" name="Google Shape;1621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2" name="Google Shape;1622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34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1" name="Google Shape;1691;p34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2" name="Google Shape;1692;p34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3" name="Google Shape;1693;p34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v4" showMasterSp="0">
  <p:cSld name="2_Title Slide v4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71812" y="-19512"/>
            <a:ext cx="386715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35"/>
          <p:cNvSpPr txBox="1"/>
          <p:nvPr>
            <p:ph type="ctrTitle"/>
          </p:nvPr>
        </p:nvSpPr>
        <p:spPr>
          <a:xfrm>
            <a:off x="1406700" y="1714500"/>
            <a:ext cx="54798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7" name="Google Shape;1697;p35"/>
          <p:cNvSpPr txBox="1"/>
          <p:nvPr>
            <p:ph idx="1" type="subTitle"/>
          </p:nvPr>
        </p:nvSpPr>
        <p:spPr>
          <a:xfrm>
            <a:off x="1406700" y="3127506"/>
            <a:ext cx="54798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98" name="Google Shape;1698;p35"/>
          <p:cNvSpPr txBox="1"/>
          <p:nvPr>
            <p:ph idx="10" type="dt"/>
          </p:nvPr>
        </p:nvSpPr>
        <p:spPr>
          <a:xfrm>
            <a:off x="1406700" y="3310759"/>
            <a:ext cx="2997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699" name="Google Shape;1699;p35"/>
          <p:cNvGrpSpPr/>
          <p:nvPr/>
        </p:nvGrpSpPr>
        <p:grpSpPr>
          <a:xfrm>
            <a:off x="353707" y="332822"/>
            <a:ext cx="1059675" cy="414678"/>
            <a:chOff x="3562350" y="3567113"/>
            <a:chExt cx="3476623" cy="1360491"/>
          </a:xfrm>
        </p:grpSpPr>
        <p:sp>
          <p:nvSpPr>
            <p:cNvPr id="1700" name="Google Shape;1700;p35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4" name="Google Shape;1704;p35"/>
          <p:cNvGrpSpPr/>
          <p:nvPr/>
        </p:nvGrpSpPr>
        <p:grpSpPr>
          <a:xfrm>
            <a:off x="-5812" y="71"/>
            <a:ext cx="9144939" cy="5151074"/>
            <a:chOff x="3392488" y="1893888"/>
            <a:chExt cx="1028700" cy="579436"/>
          </a:xfrm>
        </p:grpSpPr>
        <p:sp>
          <p:nvSpPr>
            <p:cNvPr id="1705" name="Google Shape;1705;p35"/>
            <p:cNvSpPr/>
            <p:nvPr/>
          </p:nvSpPr>
          <p:spPr>
            <a:xfrm>
              <a:off x="3770313" y="1893888"/>
              <a:ext cx="334963" cy="144462"/>
            </a:xfrm>
            <a:custGeom>
              <a:rect b="b" l="l" r="r" t="t"/>
              <a:pathLst>
                <a:path extrusionOk="0" h="400" w="932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1" y="0"/>
                  </a:lnTo>
                  <a:lnTo>
                    <a:pt x="83" y="0"/>
                  </a:lnTo>
                  <a:cubicBezTo>
                    <a:pt x="17" y="68"/>
                    <a:pt x="0" y="174"/>
                    <a:pt x="50" y="260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3392488" y="2146300"/>
              <a:ext cx="77787" cy="153988"/>
            </a:xfrm>
            <a:custGeom>
              <a:rect b="b" l="l" r="r" t="t"/>
              <a:pathLst>
                <a:path extrusionOk="0" h="428" w="215">
                  <a:moveTo>
                    <a:pt x="155" y="105"/>
                  </a:moveTo>
                  <a:cubicBezTo>
                    <a:pt x="121" y="46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6"/>
                    <a:pt x="77" y="101"/>
                    <a:pt x="98" y="138"/>
                  </a:cubicBezTo>
                  <a:cubicBezTo>
                    <a:pt x="118" y="173"/>
                    <a:pt x="123" y="213"/>
                    <a:pt x="113" y="252"/>
                  </a:cubicBezTo>
                  <a:cubicBezTo>
                    <a:pt x="102" y="291"/>
                    <a:pt x="78" y="324"/>
                    <a:pt x="43" y="344"/>
                  </a:cubicBezTo>
                  <a:cubicBezTo>
                    <a:pt x="30" y="351"/>
                    <a:pt x="15" y="357"/>
                    <a:pt x="0" y="360"/>
                  </a:cubicBezTo>
                  <a:lnTo>
                    <a:pt x="0" y="427"/>
                  </a:lnTo>
                  <a:cubicBezTo>
                    <a:pt x="26" y="423"/>
                    <a:pt x="52" y="414"/>
                    <a:pt x="76" y="400"/>
                  </a:cubicBezTo>
                  <a:cubicBezTo>
                    <a:pt x="179" y="341"/>
                    <a:pt x="214" y="209"/>
                    <a:pt x="155" y="10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3892550" y="2281238"/>
              <a:ext cx="423863" cy="192086"/>
            </a:xfrm>
            <a:custGeom>
              <a:rect b="b" l="l" r="r" t="t"/>
              <a:pathLst>
                <a:path extrusionOk="0" h="535" w="1176">
                  <a:moveTo>
                    <a:pt x="1116" y="139"/>
                  </a:moveTo>
                  <a:cubicBezTo>
                    <a:pt x="1056" y="35"/>
                    <a:pt x="924" y="0"/>
                    <a:pt x="821" y="60"/>
                  </a:cubicBezTo>
                  <a:lnTo>
                    <a:pt x="0" y="534"/>
                  </a:lnTo>
                  <a:lnTo>
                    <a:pt x="864" y="534"/>
                  </a:lnTo>
                  <a:lnTo>
                    <a:pt x="1037" y="434"/>
                  </a:lnTo>
                  <a:cubicBezTo>
                    <a:pt x="1140" y="374"/>
                    <a:pt x="1175" y="242"/>
                    <a:pt x="1116" y="139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4327525" y="2182813"/>
              <a:ext cx="93663" cy="155575"/>
            </a:xfrm>
            <a:custGeom>
              <a:rect b="b" l="l" r="r" t="t"/>
              <a:pathLst>
                <a:path extrusionOk="0" h="433" w="258">
                  <a:moveTo>
                    <a:pt x="139" y="29"/>
                  </a:moveTo>
                  <a:cubicBezTo>
                    <a:pt x="36" y="89"/>
                    <a:pt x="0" y="221"/>
                    <a:pt x="60" y="324"/>
                  </a:cubicBezTo>
                  <a:cubicBezTo>
                    <a:pt x="100" y="393"/>
                    <a:pt x="172" y="432"/>
                    <a:pt x="247" y="432"/>
                  </a:cubicBezTo>
                  <a:cubicBezTo>
                    <a:pt x="250" y="432"/>
                    <a:pt x="253" y="432"/>
                    <a:pt x="257" y="432"/>
                  </a:cubicBezTo>
                  <a:lnTo>
                    <a:pt x="257" y="366"/>
                  </a:lnTo>
                  <a:cubicBezTo>
                    <a:pt x="253" y="367"/>
                    <a:pt x="250" y="367"/>
                    <a:pt x="247" y="367"/>
                  </a:cubicBezTo>
                  <a:cubicBezTo>
                    <a:pt x="193" y="367"/>
                    <a:pt x="143" y="338"/>
                    <a:pt x="116" y="291"/>
                  </a:cubicBezTo>
                  <a:cubicBezTo>
                    <a:pt x="96" y="257"/>
                    <a:pt x="90" y="216"/>
                    <a:pt x="101" y="177"/>
                  </a:cubicBezTo>
                  <a:cubicBezTo>
                    <a:pt x="111" y="138"/>
                    <a:pt x="137" y="106"/>
                    <a:pt x="171" y="86"/>
                  </a:cubicBezTo>
                  <a:cubicBezTo>
                    <a:pt x="194" y="73"/>
                    <a:pt x="220" y="66"/>
                    <a:pt x="247" y="66"/>
                  </a:cubicBezTo>
                  <a:lnTo>
                    <a:pt x="247" y="66"/>
                  </a:lnTo>
                  <a:cubicBezTo>
                    <a:pt x="250" y="66"/>
                    <a:pt x="253" y="66"/>
                    <a:pt x="257" y="66"/>
                  </a:cubicBezTo>
                  <a:lnTo>
                    <a:pt x="257" y="0"/>
                  </a:lnTo>
                  <a:cubicBezTo>
                    <a:pt x="253" y="0"/>
                    <a:pt x="250" y="0"/>
                    <a:pt x="247" y="0"/>
                  </a:cubicBezTo>
                  <a:cubicBezTo>
                    <a:pt x="210" y="0"/>
                    <a:pt x="173" y="9"/>
                    <a:pt x="139" y="29"/>
                  </a:cubicBezTo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777">
          <p15:clr>
            <a:srgbClr val="FBAE40"/>
          </p15:clr>
        </p15:guide>
        <p15:guide id="2" pos="331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1" showMasterSp="0" type="title">
  <p:cSld name="TITLE">
    <p:bg>
      <p:bgPr>
        <a:solidFill>
          <a:schemeClr val="lt1"/>
        </a:solidFill>
      </p:bgPr>
    </p:bg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36"/>
          <p:cNvSpPr txBox="1"/>
          <p:nvPr>
            <p:ph type="ctrTitle"/>
          </p:nvPr>
        </p:nvSpPr>
        <p:spPr>
          <a:xfrm>
            <a:off x="1406700" y="1714500"/>
            <a:ext cx="59778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1" name="Google Shape;1711;p36"/>
          <p:cNvSpPr txBox="1"/>
          <p:nvPr>
            <p:ph idx="1" type="subTitle"/>
          </p:nvPr>
        </p:nvSpPr>
        <p:spPr>
          <a:xfrm>
            <a:off x="1406700" y="3127506"/>
            <a:ext cx="59778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12" name="Google Shape;1712;p36"/>
          <p:cNvSpPr txBox="1"/>
          <p:nvPr>
            <p:ph idx="10" type="dt"/>
          </p:nvPr>
        </p:nvSpPr>
        <p:spPr>
          <a:xfrm>
            <a:off x="1406700" y="3310759"/>
            <a:ext cx="2997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713" name="Google Shape;1713;p36"/>
          <p:cNvGrpSpPr/>
          <p:nvPr/>
        </p:nvGrpSpPr>
        <p:grpSpPr>
          <a:xfrm>
            <a:off x="-4341" y="-1"/>
            <a:ext cx="9190323" cy="5143502"/>
            <a:chOff x="1258607" y="212725"/>
            <a:chExt cx="1035331" cy="579439"/>
          </a:xfrm>
        </p:grpSpPr>
        <p:sp>
          <p:nvSpPr>
            <p:cNvPr id="1714" name="Google Shape;1714;p36"/>
            <p:cNvSpPr/>
            <p:nvPr/>
          </p:nvSpPr>
          <p:spPr>
            <a:xfrm>
              <a:off x="1258607" y="536575"/>
              <a:ext cx="131763" cy="155575"/>
            </a:xfrm>
            <a:custGeom>
              <a:rect b="b" l="l" r="r" t="t"/>
              <a:pathLst>
                <a:path extrusionOk="0" h="433" w="368">
                  <a:moveTo>
                    <a:pt x="228" y="403"/>
                  </a:moveTo>
                  <a:cubicBezTo>
                    <a:pt x="331" y="343"/>
                    <a:pt x="367" y="211"/>
                    <a:pt x="307" y="108"/>
                  </a:cubicBezTo>
                  <a:cubicBezTo>
                    <a:pt x="267" y="38"/>
                    <a:pt x="195" y="0"/>
                    <a:pt x="120" y="0"/>
                  </a:cubicBezTo>
                  <a:cubicBezTo>
                    <a:pt x="83" y="0"/>
                    <a:pt x="46" y="9"/>
                    <a:pt x="12" y="29"/>
                  </a:cubicBezTo>
                  <a:cubicBezTo>
                    <a:pt x="8" y="31"/>
                    <a:pt x="4" y="34"/>
                    <a:pt x="0" y="36"/>
                  </a:cubicBezTo>
                  <a:lnTo>
                    <a:pt x="0" y="125"/>
                  </a:lnTo>
                  <a:cubicBezTo>
                    <a:pt x="12" y="109"/>
                    <a:pt x="27" y="96"/>
                    <a:pt x="45" y="85"/>
                  </a:cubicBezTo>
                  <a:cubicBezTo>
                    <a:pt x="68" y="72"/>
                    <a:pt x="94" y="65"/>
                    <a:pt x="120" y="65"/>
                  </a:cubicBezTo>
                  <a:lnTo>
                    <a:pt x="120" y="65"/>
                  </a:lnTo>
                  <a:cubicBezTo>
                    <a:pt x="174" y="65"/>
                    <a:pt x="224" y="94"/>
                    <a:pt x="251" y="140"/>
                  </a:cubicBezTo>
                  <a:cubicBezTo>
                    <a:pt x="271" y="175"/>
                    <a:pt x="276" y="216"/>
                    <a:pt x="266" y="255"/>
                  </a:cubicBezTo>
                  <a:cubicBezTo>
                    <a:pt x="255" y="294"/>
                    <a:pt x="230" y="326"/>
                    <a:pt x="195" y="346"/>
                  </a:cubicBezTo>
                  <a:cubicBezTo>
                    <a:pt x="172" y="359"/>
                    <a:pt x="147" y="366"/>
                    <a:pt x="120" y="366"/>
                  </a:cubicBezTo>
                  <a:cubicBezTo>
                    <a:pt x="73" y="366"/>
                    <a:pt x="28" y="344"/>
                    <a:pt x="0" y="307"/>
                  </a:cubicBezTo>
                  <a:lnTo>
                    <a:pt x="0" y="395"/>
                  </a:lnTo>
                  <a:cubicBezTo>
                    <a:pt x="36" y="419"/>
                    <a:pt x="78" y="432"/>
                    <a:pt x="120" y="432"/>
                  </a:cubicBezTo>
                  <a:cubicBezTo>
                    <a:pt x="157" y="432"/>
                    <a:pt x="194" y="422"/>
                    <a:pt x="228" y="403"/>
                  </a:cubicBezTo>
                </a:path>
              </a:pathLst>
            </a:custGeom>
            <a:solidFill>
              <a:schemeClr val="accent4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6"/>
            <p:cNvSpPr/>
            <p:nvPr/>
          </p:nvSpPr>
          <p:spPr>
            <a:xfrm>
              <a:off x="2155825" y="382588"/>
              <a:ext cx="138113" cy="155575"/>
            </a:xfrm>
            <a:custGeom>
              <a:rect b="b" l="l" r="r" t="t"/>
              <a:pathLst>
                <a:path extrusionOk="0" h="433" w="382">
                  <a:moveTo>
                    <a:pt x="209" y="0"/>
                  </a:moveTo>
                  <a:cubicBezTo>
                    <a:pt x="172" y="0"/>
                    <a:pt x="135" y="9"/>
                    <a:pt x="101" y="29"/>
                  </a:cubicBezTo>
                  <a:cubicBezTo>
                    <a:pt x="49" y="58"/>
                    <a:pt x="15" y="106"/>
                    <a:pt x="0" y="160"/>
                  </a:cubicBezTo>
                  <a:cubicBezTo>
                    <a:pt x="22" y="165"/>
                    <a:pt x="42" y="175"/>
                    <a:pt x="61" y="187"/>
                  </a:cubicBezTo>
                  <a:cubicBezTo>
                    <a:pt x="62" y="183"/>
                    <a:pt x="63" y="180"/>
                    <a:pt x="63" y="177"/>
                  </a:cubicBezTo>
                  <a:cubicBezTo>
                    <a:pt x="74" y="138"/>
                    <a:pt x="99" y="105"/>
                    <a:pt x="134" y="85"/>
                  </a:cubicBezTo>
                  <a:cubicBezTo>
                    <a:pt x="156" y="72"/>
                    <a:pt x="182" y="65"/>
                    <a:pt x="209" y="65"/>
                  </a:cubicBezTo>
                  <a:lnTo>
                    <a:pt x="209" y="65"/>
                  </a:lnTo>
                  <a:cubicBezTo>
                    <a:pt x="262" y="65"/>
                    <a:pt x="312" y="94"/>
                    <a:pt x="339" y="140"/>
                  </a:cubicBezTo>
                  <a:cubicBezTo>
                    <a:pt x="381" y="212"/>
                    <a:pt x="356" y="304"/>
                    <a:pt x="284" y="346"/>
                  </a:cubicBezTo>
                  <a:cubicBezTo>
                    <a:pt x="261" y="359"/>
                    <a:pt x="235" y="366"/>
                    <a:pt x="209" y="366"/>
                  </a:cubicBezTo>
                  <a:cubicBezTo>
                    <a:pt x="192" y="366"/>
                    <a:pt x="176" y="363"/>
                    <a:pt x="160" y="358"/>
                  </a:cubicBezTo>
                  <a:cubicBezTo>
                    <a:pt x="161" y="380"/>
                    <a:pt x="159" y="403"/>
                    <a:pt x="153" y="424"/>
                  </a:cubicBezTo>
                  <a:cubicBezTo>
                    <a:pt x="171" y="429"/>
                    <a:pt x="190" y="432"/>
                    <a:pt x="209" y="432"/>
                  </a:cubicBezTo>
                  <a:cubicBezTo>
                    <a:pt x="246" y="432"/>
                    <a:pt x="283" y="422"/>
                    <a:pt x="317" y="403"/>
                  </a:cubicBezTo>
                  <a:cubicBezTo>
                    <a:pt x="338" y="390"/>
                    <a:pt x="356" y="375"/>
                    <a:pt x="371" y="358"/>
                  </a:cubicBezTo>
                  <a:lnTo>
                    <a:pt x="371" y="73"/>
                  </a:lnTo>
                  <a:cubicBezTo>
                    <a:pt x="330" y="26"/>
                    <a:pt x="270" y="0"/>
                    <a:pt x="209" y="0"/>
                  </a:cubicBezTo>
                </a:path>
              </a:pathLst>
            </a:custGeom>
            <a:solidFill>
              <a:schemeClr val="accent5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6"/>
            <p:cNvSpPr/>
            <p:nvPr/>
          </p:nvSpPr>
          <p:spPr>
            <a:xfrm>
              <a:off x="1501775" y="536575"/>
              <a:ext cx="531814" cy="255589"/>
            </a:xfrm>
            <a:custGeom>
              <a:rect b="b" l="l" r="r" t="t"/>
              <a:pathLst>
                <a:path extrusionOk="0" h="711" w="1478">
                  <a:moveTo>
                    <a:pt x="1417" y="139"/>
                  </a:moveTo>
                  <a:cubicBezTo>
                    <a:pt x="1358" y="35"/>
                    <a:pt x="1226" y="0"/>
                    <a:pt x="1122" y="60"/>
                  </a:cubicBezTo>
                  <a:lnTo>
                    <a:pt x="24" y="694"/>
                  </a:lnTo>
                  <a:cubicBezTo>
                    <a:pt x="15" y="699"/>
                    <a:pt x="7" y="704"/>
                    <a:pt x="0" y="710"/>
                  </a:cubicBezTo>
                  <a:lnTo>
                    <a:pt x="859" y="710"/>
                  </a:lnTo>
                  <a:lnTo>
                    <a:pt x="1338" y="434"/>
                  </a:lnTo>
                  <a:cubicBezTo>
                    <a:pt x="1442" y="374"/>
                    <a:pt x="1477" y="242"/>
                    <a:pt x="1417" y="139"/>
                  </a:cubicBezTo>
                </a:path>
              </a:pathLst>
            </a:custGeom>
            <a:solidFill>
              <a:srgbClr val="FFC4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6"/>
            <p:cNvSpPr/>
            <p:nvPr/>
          </p:nvSpPr>
          <p:spPr>
            <a:xfrm>
              <a:off x="1785938" y="212725"/>
              <a:ext cx="368300" cy="160338"/>
            </a:xfrm>
            <a:custGeom>
              <a:rect b="b" l="l" r="r" t="t"/>
              <a:pathLst>
                <a:path extrusionOk="0" h="446" w="1023">
                  <a:moveTo>
                    <a:pt x="60" y="306"/>
                  </a:moveTo>
                  <a:cubicBezTo>
                    <a:pt x="120" y="410"/>
                    <a:pt x="252" y="445"/>
                    <a:pt x="355" y="386"/>
                  </a:cubicBezTo>
                  <a:lnTo>
                    <a:pt x="1022" y="0"/>
                  </a:lnTo>
                  <a:lnTo>
                    <a:pt x="159" y="0"/>
                  </a:lnTo>
                  <a:lnTo>
                    <a:pt x="139" y="11"/>
                  </a:lnTo>
                  <a:cubicBezTo>
                    <a:pt x="36" y="71"/>
                    <a:pt x="0" y="203"/>
                    <a:pt x="60" y="306"/>
                  </a:cubicBezTo>
                </a:path>
              </a:pathLst>
            </a:custGeom>
            <a:solidFill>
              <a:srgbClr val="50009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6"/>
            <p:cNvSpPr/>
            <p:nvPr/>
          </p:nvSpPr>
          <p:spPr>
            <a:xfrm>
              <a:off x="2048630" y="433804"/>
              <a:ext cx="163512" cy="169863"/>
            </a:xfrm>
            <a:custGeom>
              <a:rect b="b" l="l" r="r" t="t"/>
              <a:pathLst>
                <a:path extrusionOk="0" h="471" w="456">
                  <a:moveTo>
                    <a:pt x="324" y="179"/>
                  </a:moveTo>
                  <a:cubicBezTo>
                    <a:pt x="294" y="127"/>
                    <a:pt x="288" y="68"/>
                    <a:pt x="302" y="15"/>
                  </a:cubicBezTo>
                  <a:cubicBezTo>
                    <a:pt x="249" y="0"/>
                    <a:pt x="190" y="6"/>
                    <a:pt x="138" y="36"/>
                  </a:cubicBezTo>
                  <a:cubicBezTo>
                    <a:pt x="35" y="96"/>
                    <a:pt x="0" y="228"/>
                    <a:pt x="59" y="331"/>
                  </a:cubicBezTo>
                  <a:cubicBezTo>
                    <a:pt x="119" y="435"/>
                    <a:pt x="251" y="470"/>
                    <a:pt x="354" y="410"/>
                  </a:cubicBezTo>
                  <a:cubicBezTo>
                    <a:pt x="406" y="380"/>
                    <a:pt x="441" y="333"/>
                    <a:pt x="455" y="279"/>
                  </a:cubicBezTo>
                  <a:cubicBezTo>
                    <a:pt x="402" y="265"/>
                    <a:pt x="354" y="230"/>
                    <a:pt x="324" y="179"/>
                  </a:cubicBezTo>
                </a:path>
              </a:pathLst>
            </a:custGeom>
            <a:solidFill>
              <a:srgbClr val="FFC43D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6"/>
            <p:cNvSpPr/>
            <p:nvPr/>
          </p:nvSpPr>
          <p:spPr>
            <a:xfrm>
              <a:off x="2174875" y="449263"/>
              <a:ext cx="38100" cy="61912"/>
            </a:xfrm>
            <a:custGeom>
              <a:rect b="b" l="l" r="r" t="t"/>
              <a:pathLst>
                <a:path extrusionOk="0" h="172" w="107">
                  <a:moveTo>
                    <a:pt x="24" y="104"/>
                  </a:moveTo>
                  <a:cubicBezTo>
                    <a:pt x="43" y="136"/>
                    <a:pt x="72" y="159"/>
                    <a:pt x="106" y="171"/>
                  </a:cubicBezTo>
                  <a:cubicBezTo>
                    <a:pt x="104" y="138"/>
                    <a:pt x="95" y="104"/>
                    <a:pt x="77" y="73"/>
                  </a:cubicBezTo>
                  <a:cubicBezTo>
                    <a:pt x="60" y="42"/>
                    <a:pt x="35" y="18"/>
                    <a:pt x="7" y="0"/>
                  </a:cubicBezTo>
                  <a:cubicBezTo>
                    <a:pt x="0" y="35"/>
                    <a:pt x="6" y="72"/>
                    <a:pt x="24" y="104"/>
                  </a:cubicBezTo>
                </a:path>
              </a:pathLst>
            </a:custGeom>
            <a:solidFill>
              <a:srgbClr val="FFC43D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6"/>
            <p:cNvSpPr/>
            <p:nvPr/>
          </p:nvSpPr>
          <p:spPr>
            <a:xfrm>
              <a:off x="2151063" y="439738"/>
              <a:ext cx="63500" cy="95250"/>
            </a:xfrm>
            <a:custGeom>
              <a:rect b="b" l="l" r="r" t="t"/>
              <a:pathLst>
                <a:path extrusionOk="0" h="265" w="176">
                  <a:moveTo>
                    <a:pt x="174" y="198"/>
                  </a:moveTo>
                  <a:cubicBezTo>
                    <a:pt x="140" y="186"/>
                    <a:pt x="111" y="163"/>
                    <a:pt x="92" y="131"/>
                  </a:cubicBezTo>
                  <a:cubicBezTo>
                    <a:pt x="74" y="99"/>
                    <a:pt x="68" y="62"/>
                    <a:pt x="75" y="27"/>
                  </a:cubicBezTo>
                  <a:cubicBezTo>
                    <a:pt x="56" y="15"/>
                    <a:pt x="36" y="5"/>
                    <a:pt x="14" y="0"/>
                  </a:cubicBezTo>
                  <a:cubicBezTo>
                    <a:pt x="0" y="53"/>
                    <a:pt x="6" y="112"/>
                    <a:pt x="36" y="164"/>
                  </a:cubicBezTo>
                  <a:cubicBezTo>
                    <a:pt x="66" y="215"/>
                    <a:pt x="114" y="250"/>
                    <a:pt x="167" y="264"/>
                  </a:cubicBezTo>
                  <a:cubicBezTo>
                    <a:pt x="173" y="243"/>
                    <a:pt x="175" y="220"/>
                    <a:pt x="174" y="198"/>
                  </a:cubicBezTo>
                </a:path>
              </a:pathLst>
            </a:custGeom>
            <a:solidFill>
              <a:srgbClr val="FFC43D">
                <a:alpha val="6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1" name="Google Shape;1721;p36"/>
          <p:cNvGrpSpPr/>
          <p:nvPr/>
        </p:nvGrpSpPr>
        <p:grpSpPr>
          <a:xfrm>
            <a:off x="353707" y="332822"/>
            <a:ext cx="1059675" cy="414678"/>
            <a:chOff x="3562350" y="3567113"/>
            <a:chExt cx="3476623" cy="1360491"/>
          </a:xfrm>
        </p:grpSpPr>
        <p:sp>
          <p:nvSpPr>
            <p:cNvPr id="1722" name="Google Shape;1722;p36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6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6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6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2" showMasterSp="0">
  <p:cSld name="Title Slide v2">
    <p:bg>
      <p:bgPr>
        <a:solidFill>
          <a:srgbClr val="FFFFFF"/>
        </a:solidFill>
      </p:bgPr>
    </p:bg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37"/>
          <p:cNvSpPr txBox="1"/>
          <p:nvPr>
            <p:ph type="ctrTitle"/>
          </p:nvPr>
        </p:nvSpPr>
        <p:spPr>
          <a:xfrm>
            <a:off x="1406700" y="1714500"/>
            <a:ext cx="59778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8" name="Google Shape;1728;p37"/>
          <p:cNvSpPr txBox="1"/>
          <p:nvPr>
            <p:ph idx="1" type="subTitle"/>
          </p:nvPr>
        </p:nvSpPr>
        <p:spPr>
          <a:xfrm>
            <a:off x="1406700" y="3127506"/>
            <a:ext cx="59778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29" name="Google Shape;1729;p37"/>
          <p:cNvSpPr txBox="1"/>
          <p:nvPr>
            <p:ph idx="10" type="dt"/>
          </p:nvPr>
        </p:nvSpPr>
        <p:spPr>
          <a:xfrm>
            <a:off x="1406700" y="3310759"/>
            <a:ext cx="2997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730" name="Google Shape;1730;p37"/>
          <p:cNvGrpSpPr/>
          <p:nvPr/>
        </p:nvGrpSpPr>
        <p:grpSpPr>
          <a:xfrm>
            <a:off x="-4341" y="-1"/>
            <a:ext cx="9190323" cy="5143502"/>
            <a:chOff x="1258607" y="212725"/>
            <a:chExt cx="1035331" cy="579439"/>
          </a:xfrm>
        </p:grpSpPr>
        <p:sp>
          <p:nvSpPr>
            <p:cNvPr id="1731" name="Google Shape;1731;p37"/>
            <p:cNvSpPr/>
            <p:nvPr/>
          </p:nvSpPr>
          <p:spPr>
            <a:xfrm>
              <a:off x="1258607" y="536575"/>
              <a:ext cx="131763" cy="155575"/>
            </a:xfrm>
            <a:custGeom>
              <a:rect b="b" l="l" r="r" t="t"/>
              <a:pathLst>
                <a:path extrusionOk="0" h="433" w="368">
                  <a:moveTo>
                    <a:pt x="228" y="403"/>
                  </a:moveTo>
                  <a:cubicBezTo>
                    <a:pt x="331" y="343"/>
                    <a:pt x="367" y="211"/>
                    <a:pt x="307" y="108"/>
                  </a:cubicBezTo>
                  <a:cubicBezTo>
                    <a:pt x="267" y="38"/>
                    <a:pt x="195" y="0"/>
                    <a:pt x="120" y="0"/>
                  </a:cubicBezTo>
                  <a:cubicBezTo>
                    <a:pt x="83" y="0"/>
                    <a:pt x="46" y="9"/>
                    <a:pt x="12" y="29"/>
                  </a:cubicBezTo>
                  <a:cubicBezTo>
                    <a:pt x="8" y="31"/>
                    <a:pt x="4" y="34"/>
                    <a:pt x="0" y="36"/>
                  </a:cubicBezTo>
                  <a:lnTo>
                    <a:pt x="0" y="125"/>
                  </a:lnTo>
                  <a:cubicBezTo>
                    <a:pt x="12" y="109"/>
                    <a:pt x="27" y="96"/>
                    <a:pt x="45" y="85"/>
                  </a:cubicBezTo>
                  <a:cubicBezTo>
                    <a:pt x="68" y="72"/>
                    <a:pt x="94" y="65"/>
                    <a:pt x="120" y="65"/>
                  </a:cubicBezTo>
                  <a:lnTo>
                    <a:pt x="120" y="65"/>
                  </a:lnTo>
                  <a:cubicBezTo>
                    <a:pt x="174" y="65"/>
                    <a:pt x="224" y="94"/>
                    <a:pt x="251" y="140"/>
                  </a:cubicBezTo>
                  <a:cubicBezTo>
                    <a:pt x="271" y="175"/>
                    <a:pt x="276" y="216"/>
                    <a:pt x="266" y="255"/>
                  </a:cubicBezTo>
                  <a:cubicBezTo>
                    <a:pt x="255" y="294"/>
                    <a:pt x="230" y="326"/>
                    <a:pt x="195" y="346"/>
                  </a:cubicBezTo>
                  <a:cubicBezTo>
                    <a:pt x="172" y="359"/>
                    <a:pt x="147" y="366"/>
                    <a:pt x="120" y="366"/>
                  </a:cubicBezTo>
                  <a:cubicBezTo>
                    <a:pt x="73" y="366"/>
                    <a:pt x="28" y="344"/>
                    <a:pt x="0" y="307"/>
                  </a:cubicBezTo>
                  <a:lnTo>
                    <a:pt x="0" y="395"/>
                  </a:lnTo>
                  <a:cubicBezTo>
                    <a:pt x="36" y="419"/>
                    <a:pt x="78" y="432"/>
                    <a:pt x="120" y="432"/>
                  </a:cubicBezTo>
                  <a:cubicBezTo>
                    <a:pt x="157" y="432"/>
                    <a:pt x="194" y="422"/>
                    <a:pt x="228" y="403"/>
                  </a:cubicBezTo>
                </a:path>
              </a:pathLst>
            </a:custGeom>
            <a:solidFill>
              <a:schemeClr val="accent6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2155825" y="382588"/>
              <a:ext cx="138113" cy="155575"/>
            </a:xfrm>
            <a:custGeom>
              <a:rect b="b" l="l" r="r" t="t"/>
              <a:pathLst>
                <a:path extrusionOk="0" h="433" w="382">
                  <a:moveTo>
                    <a:pt x="209" y="0"/>
                  </a:moveTo>
                  <a:cubicBezTo>
                    <a:pt x="172" y="0"/>
                    <a:pt x="135" y="9"/>
                    <a:pt x="101" y="29"/>
                  </a:cubicBezTo>
                  <a:cubicBezTo>
                    <a:pt x="49" y="58"/>
                    <a:pt x="15" y="106"/>
                    <a:pt x="0" y="160"/>
                  </a:cubicBezTo>
                  <a:cubicBezTo>
                    <a:pt x="22" y="165"/>
                    <a:pt x="42" y="175"/>
                    <a:pt x="61" y="187"/>
                  </a:cubicBezTo>
                  <a:cubicBezTo>
                    <a:pt x="62" y="183"/>
                    <a:pt x="63" y="180"/>
                    <a:pt x="63" y="177"/>
                  </a:cubicBezTo>
                  <a:cubicBezTo>
                    <a:pt x="74" y="138"/>
                    <a:pt x="99" y="105"/>
                    <a:pt x="134" y="85"/>
                  </a:cubicBezTo>
                  <a:cubicBezTo>
                    <a:pt x="156" y="72"/>
                    <a:pt x="182" y="65"/>
                    <a:pt x="209" y="65"/>
                  </a:cubicBezTo>
                  <a:lnTo>
                    <a:pt x="209" y="65"/>
                  </a:lnTo>
                  <a:cubicBezTo>
                    <a:pt x="262" y="65"/>
                    <a:pt x="312" y="94"/>
                    <a:pt x="339" y="140"/>
                  </a:cubicBezTo>
                  <a:cubicBezTo>
                    <a:pt x="381" y="212"/>
                    <a:pt x="356" y="304"/>
                    <a:pt x="284" y="346"/>
                  </a:cubicBezTo>
                  <a:cubicBezTo>
                    <a:pt x="261" y="359"/>
                    <a:pt x="235" y="366"/>
                    <a:pt x="209" y="366"/>
                  </a:cubicBezTo>
                  <a:cubicBezTo>
                    <a:pt x="192" y="366"/>
                    <a:pt x="176" y="363"/>
                    <a:pt x="160" y="358"/>
                  </a:cubicBezTo>
                  <a:cubicBezTo>
                    <a:pt x="161" y="380"/>
                    <a:pt x="159" y="403"/>
                    <a:pt x="153" y="424"/>
                  </a:cubicBezTo>
                  <a:cubicBezTo>
                    <a:pt x="171" y="429"/>
                    <a:pt x="190" y="432"/>
                    <a:pt x="209" y="432"/>
                  </a:cubicBezTo>
                  <a:cubicBezTo>
                    <a:pt x="246" y="432"/>
                    <a:pt x="283" y="422"/>
                    <a:pt x="317" y="403"/>
                  </a:cubicBezTo>
                  <a:cubicBezTo>
                    <a:pt x="338" y="390"/>
                    <a:pt x="356" y="375"/>
                    <a:pt x="371" y="358"/>
                  </a:cubicBezTo>
                  <a:lnTo>
                    <a:pt x="371" y="73"/>
                  </a:lnTo>
                  <a:cubicBezTo>
                    <a:pt x="330" y="26"/>
                    <a:pt x="270" y="0"/>
                    <a:pt x="209" y="0"/>
                  </a:cubicBezTo>
                </a:path>
              </a:pathLst>
            </a:custGeom>
            <a:solidFill>
              <a:schemeClr val="accent3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1501775" y="536575"/>
              <a:ext cx="531814" cy="255589"/>
            </a:xfrm>
            <a:custGeom>
              <a:rect b="b" l="l" r="r" t="t"/>
              <a:pathLst>
                <a:path extrusionOk="0" h="711" w="1478">
                  <a:moveTo>
                    <a:pt x="1417" y="139"/>
                  </a:moveTo>
                  <a:cubicBezTo>
                    <a:pt x="1358" y="35"/>
                    <a:pt x="1226" y="0"/>
                    <a:pt x="1122" y="60"/>
                  </a:cubicBezTo>
                  <a:lnTo>
                    <a:pt x="24" y="694"/>
                  </a:lnTo>
                  <a:cubicBezTo>
                    <a:pt x="15" y="699"/>
                    <a:pt x="7" y="704"/>
                    <a:pt x="0" y="710"/>
                  </a:cubicBezTo>
                  <a:lnTo>
                    <a:pt x="859" y="710"/>
                  </a:lnTo>
                  <a:lnTo>
                    <a:pt x="1338" y="434"/>
                  </a:lnTo>
                  <a:cubicBezTo>
                    <a:pt x="1442" y="374"/>
                    <a:pt x="1477" y="242"/>
                    <a:pt x="1417" y="13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1785938" y="212725"/>
              <a:ext cx="368300" cy="160338"/>
            </a:xfrm>
            <a:custGeom>
              <a:rect b="b" l="l" r="r" t="t"/>
              <a:pathLst>
                <a:path extrusionOk="0" h="446" w="1023">
                  <a:moveTo>
                    <a:pt x="60" y="306"/>
                  </a:moveTo>
                  <a:cubicBezTo>
                    <a:pt x="120" y="410"/>
                    <a:pt x="252" y="445"/>
                    <a:pt x="355" y="386"/>
                  </a:cubicBezTo>
                  <a:lnTo>
                    <a:pt x="1022" y="0"/>
                  </a:lnTo>
                  <a:lnTo>
                    <a:pt x="159" y="0"/>
                  </a:lnTo>
                  <a:lnTo>
                    <a:pt x="139" y="11"/>
                  </a:lnTo>
                  <a:cubicBezTo>
                    <a:pt x="36" y="71"/>
                    <a:pt x="0" y="203"/>
                    <a:pt x="60" y="30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2048630" y="433804"/>
              <a:ext cx="163512" cy="169863"/>
            </a:xfrm>
            <a:custGeom>
              <a:rect b="b" l="l" r="r" t="t"/>
              <a:pathLst>
                <a:path extrusionOk="0" h="471" w="456">
                  <a:moveTo>
                    <a:pt x="324" y="179"/>
                  </a:moveTo>
                  <a:cubicBezTo>
                    <a:pt x="294" y="127"/>
                    <a:pt x="288" y="68"/>
                    <a:pt x="302" y="15"/>
                  </a:cubicBezTo>
                  <a:cubicBezTo>
                    <a:pt x="249" y="0"/>
                    <a:pt x="190" y="6"/>
                    <a:pt x="138" y="36"/>
                  </a:cubicBezTo>
                  <a:cubicBezTo>
                    <a:pt x="35" y="96"/>
                    <a:pt x="0" y="228"/>
                    <a:pt x="59" y="331"/>
                  </a:cubicBezTo>
                  <a:cubicBezTo>
                    <a:pt x="119" y="435"/>
                    <a:pt x="251" y="470"/>
                    <a:pt x="354" y="410"/>
                  </a:cubicBezTo>
                  <a:cubicBezTo>
                    <a:pt x="406" y="380"/>
                    <a:pt x="441" y="333"/>
                    <a:pt x="455" y="279"/>
                  </a:cubicBezTo>
                  <a:cubicBezTo>
                    <a:pt x="402" y="265"/>
                    <a:pt x="354" y="230"/>
                    <a:pt x="324" y="179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2174875" y="449263"/>
              <a:ext cx="38100" cy="61912"/>
            </a:xfrm>
            <a:custGeom>
              <a:rect b="b" l="l" r="r" t="t"/>
              <a:pathLst>
                <a:path extrusionOk="0" h="172" w="107">
                  <a:moveTo>
                    <a:pt x="24" y="104"/>
                  </a:moveTo>
                  <a:cubicBezTo>
                    <a:pt x="43" y="136"/>
                    <a:pt x="72" y="159"/>
                    <a:pt x="106" y="171"/>
                  </a:cubicBezTo>
                  <a:cubicBezTo>
                    <a:pt x="104" y="138"/>
                    <a:pt x="95" y="104"/>
                    <a:pt x="77" y="73"/>
                  </a:cubicBezTo>
                  <a:cubicBezTo>
                    <a:pt x="60" y="42"/>
                    <a:pt x="35" y="18"/>
                    <a:pt x="7" y="0"/>
                  </a:cubicBezTo>
                  <a:cubicBezTo>
                    <a:pt x="0" y="35"/>
                    <a:pt x="6" y="72"/>
                    <a:pt x="24" y="104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2151063" y="439738"/>
              <a:ext cx="63500" cy="95250"/>
            </a:xfrm>
            <a:custGeom>
              <a:rect b="b" l="l" r="r" t="t"/>
              <a:pathLst>
                <a:path extrusionOk="0" h="265" w="176">
                  <a:moveTo>
                    <a:pt x="174" y="198"/>
                  </a:moveTo>
                  <a:cubicBezTo>
                    <a:pt x="140" y="186"/>
                    <a:pt x="111" y="163"/>
                    <a:pt x="92" y="131"/>
                  </a:cubicBezTo>
                  <a:cubicBezTo>
                    <a:pt x="74" y="99"/>
                    <a:pt x="68" y="62"/>
                    <a:pt x="75" y="27"/>
                  </a:cubicBezTo>
                  <a:cubicBezTo>
                    <a:pt x="56" y="15"/>
                    <a:pt x="36" y="5"/>
                    <a:pt x="14" y="0"/>
                  </a:cubicBezTo>
                  <a:cubicBezTo>
                    <a:pt x="0" y="53"/>
                    <a:pt x="6" y="112"/>
                    <a:pt x="36" y="164"/>
                  </a:cubicBezTo>
                  <a:cubicBezTo>
                    <a:pt x="66" y="215"/>
                    <a:pt x="114" y="250"/>
                    <a:pt x="167" y="264"/>
                  </a:cubicBezTo>
                  <a:cubicBezTo>
                    <a:pt x="173" y="243"/>
                    <a:pt x="175" y="220"/>
                    <a:pt x="174" y="198"/>
                  </a:cubicBezTo>
                </a:path>
              </a:pathLst>
            </a:custGeom>
            <a:solidFill>
              <a:schemeClr val="accent3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8" name="Google Shape;1738;p37"/>
          <p:cNvGrpSpPr/>
          <p:nvPr/>
        </p:nvGrpSpPr>
        <p:grpSpPr>
          <a:xfrm>
            <a:off x="353707" y="332822"/>
            <a:ext cx="1059675" cy="414678"/>
            <a:chOff x="3562350" y="3567113"/>
            <a:chExt cx="3476623" cy="1360491"/>
          </a:xfrm>
        </p:grpSpPr>
        <p:sp>
          <p:nvSpPr>
            <p:cNvPr id="1739" name="Google Shape;1739;p37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v3" showMasterSp="0">
  <p:cSld name="Title Slide v3">
    <p:bg>
      <p:bgPr>
        <a:solidFill>
          <a:srgbClr val="FFFFFF"/>
        </a:solidFill>
      </p:bgPr>
    </p:bg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38"/>
          <p:cNvSpPr txBox="1"/>
          <p:nvPr>
            <p:ph type="ctrTitle"/>
          </p:nvPr>
        </p:nvSpPr>
        <p:spPr>
          <a:xfrm>
            <a:off x="1406700" y="1714500"/>
            <a:ext cx="59778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5" name="Google Shape;1745;p38"/>
          <p:cNvSpPr txBox="1"/>
          <p:nvPr>
            <p:ph idx="1" type="subTitle"/>
          </p:nvPr>
        </p:nvSpPr>
        <p:spPr>
          <a:xfrm>
            <a:off x="1406700" y="3127506"/>
            <a:ext cx="59778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46" name="Google Shape;1746;p38"/>
          <p:cNvSpPr txBox="1"/>
          <p:nvPr>
            <p:ph idx="10" type="dt"/>
          </p:nvPr>
        </p:nvSpPr>
        <p:spPr>
          <a:xfrm>
            <a:off x="1406700" y="3310759"/>
            <a:ext cx="2997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747" name="Google Shape;1747;p38"/>
          <p:cNvGrpSpPr/>
          <p:nvPr/>
        </p:nvGrpSpPr>
        <p:grpSpPr>
          <a:xfrm>
            <a:off x="-4341" y="-1"/>
            <a:ext cx="9190323" cy="5143502"/>
            <a:chOff x="1258607" y="212725"/>
            <a:chExt cx="1035331" cy="579439"/>
          </a:xfrm>
        </p:grpSpPr>
        <p:sp>
          <p:nvSpPr>
            <p:cNvPr id="1748" name="Google Shape;1748;p38"/>
            <p:cNvSpPr/>
            <p:nvPr/>
          </p:nvSpPr>
          <p:spPr>
            <a:xfrm>
              <a:off x="1258607" y="536575"/>
              <a:ext cx="131763" cy="155575"/>
            </a:xfrm>
            <a:custGeom>
              <a:rect b="b" l="l" r="r" t="t"/>
              <a:pathLst>
                <a:path extrusionOk="0" h="433" w="368">
                  <a:moveTo>
                    <a:pt x="228" y="403"/>
                  </a:moveTo>
                  <a:cubicBezTo>
                    <a:pt x="331" y="343"/>
                    <a:pt x="367" y="211"/>
                    <a:pt x="307" y="108"/>
                  </a:cubicBezTo>
                  <a:cubicBezTo>
                    <a:pt x="267" y="38"/>
                    <a:pt x="195" y="0"/>
                    <a:pt x="120" y="0"/>
                  </a:cubicBezTo>
                  <a:cubicBezTo>
                    <a:pt x="83" y="0"/>
                    <a:pt x="46" y="9"/>
                    <a:pt x="12" y="29"/>
                  </a:cubicBezTo>
                  <a:cubicBezTo>
                    <a:pt x="8" y="31"/>
                    <a:pt x="4" y="34"/>
                    <a:pt x="0" y="36"/>
                  </a:cubicBezTo>
                  <a:lnTo>
                    <a:pt x="0" y="125"/>
                  </a:lnTo>
                  <a:cubicBezTo>
                    <a:pt x="12" y="109"/>
                    <a:pt x="27" y="96"/>
                    <a:pt x="45" y="85"/>
                  </a:cubicBezTo>
                  <a:cubicBezTo>
                    <a:pt x="68" y="72"/>
                    <a:pt x="94" y="65"/>
                    <a:pt x="120" y="65"/>
                  </a:cubicBezTo>
                  <a:lnTo>
                    <a:pt x="120" y="65"/>
                  </a:lnTo>
                  <a:cubicBezTo>
                    <a:pt x="174" y="65"/>
                    <a:pt x="224" y="94"/>
                    <a:pt x="251" y="140"/>
                  </a:cubicBezTo>
                  <a:cubicBezTo>
                    <a:pt x="271" y="175"/>
                    <a:pt x="276" y="216"/>
                    <a:pt x="266" y="255"/>
                  </a:cubicBezTo>
                  <a:cubicBezTo>
                    <a:pt x="255" y="294"/>
                    <a:pt x="230" y="326"/>
                    <a:pt x="195" y="346"/>
                  </a:cubicBezTo>
                  <a:cubicBezTo>
                    <a:pt x="172" y="359"/>
                    <a:pt x="147" y="366"/>
                    <a:pt x="120" y="366"/>
                  </a:cubicBezTo>
                  <a:cubicBezTo>
                    <a:pt x="73" y="366"/>
                    <a:pt x="28" y="344"/>
                    <a:pt x="0" y="307"/>
                  </a:cubicBezTo>
                  <a:lnTo>
                    <a:pt x="0" y="395"/>
                  </a:lnTo>
                  <a:cubicBezTo>
                    <a:pt x="36" y="419"/>
                    <a:pt x="78" y="432"/>
                    <a:pt x="120" y="432"/>
                  </a:cubicBezTo>
                  <a:cubicBezTo>
                    <a:pt x="157" y="432"/>
                    <a:pt x="194" y="422"/>
                    <a:pt x="228" y="403"/>
                  </a:cubicBezTo>
                </a:path>
              </a:pathLst>
            </a:custGeom>
            <a:solidFill>
              <a:schemeClr val="accent5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2155825" y="382588"/>
              <a:ext cx="138113" cy="155575"/>
            </a:xfrm>
            <a:custGeom>
              <a:rect b="b" l="l" r="r" t="t"/>
              <a:pathLst>
                <a:path extrusionOk="0" h="433" w="382">
                  <a:moveTo>
                    <a:pt x="209" y="0"/>
                  </a:moveTo>
                  <a:cubicBezTo>
                    <a:pt x="172" y="0"/>
                    <a:pt x="135" y="9"/>
                    <a:pt x="101" y="29"/>
                  </a:cubicBezTo>
                  <a:cubicBezTo>
                    <a:pt x="49" y="58"/>
                    <a:pt x="15" y="106"/>
                    <a:pt x="0" y="160"/>
                  </a:cubicBezTo>
                  <a:cubicBezTo>
                    <a:pt x="22" y="165"/>
                    <a:pt x="42" y="175"/>
                    <a:pt x="61" y="187"/>
                  </a:cubicBezTo>
                  <a:cubicBezTo>
                    <a:pt x="62" y="183"/>
                    <a:pt x="63" y="180"/>
                    <a:pt x="63" y="177"/>
                  </a:cubicBezTo>
                  <a:cubicBezTo>
                    <a:pt x="74" y="138"/>
                    <a:pt x="99" y="105"/>
                    <a:pt x="134" y="85"/>
                  </a:cubicBezTo>
                  <a:cubicBezTo>
                    <a:pt x="156" y="72"/>
                    <a:pt x="182" y="65"/>
                    <a:pt x="209" y="65"/>
                  </a:cubicBezTo>
                  <a:lnTo>
                    <a:pt x="209" y="65"/>
                  </a:lnTo>
                  <a:cubicBezTo>
                    <a:pt x="262" y="65"/>
                    <a:pt x="312" y="94"/>
                    <a:pt x="339" y="140"/>
                  </a:cubicBezTo>
                  <a:cubicBezTo>
                    <a:pt x="381" y="212"/>
                    <a:pt x="356" y="304"/>
                    <a:pt x="284" y="346"/>
                  </a:cubicBezTo>
                  <a:cubicBezTo>
                    <a:pt x="261" y="359"/>
                    <a:pt x="235" y="366"/>
                    <a:pt x="209" y="366"/>
                  </a:cubicBezTo>
                  <a:cubicBezTo>
                    <a:pt x="192" y="366"/>
                    <a:pt x="176" y="363"/>
                    <a:pt x="160" y="358"/>
                  </a:cubicBezTo>
                  <a:cubicBezTo>
                    <a:pt x="161" y="380"/>
                    <a:pt x="159" y="403"/>
                    <a:pt x="153" y="424"/>
                  </a:cubicBezTo>
                  <a:cubicBezTo>
                    <a:pt x="171" y="429"/>
                    <a:pt x="190" y="432"/>
                    <a:pt x="209" y="432"/>
                  </a:cubicBezTo>
                  <a:cubicBezTo>
                    <a:pt x="246" y="432"/>
                    <a:pt x="283" y="422"/>
                    <a:pt x="317" y="403"/>
                  </a:cubicBezTo>
                  <a:cubicBezTo>
                    <a:pt x="338" y="390"/>
                    <a:pt x="356" y="375"/>
                    <a:pt x="371" y="358"/>
                  </a:cubicBezTo>
                  <a:lnTo>
                    <a:pt x="371" y="73"/>
                  </a:lnTo>
                  <a:cubicBezTo>
                    <a:pt x="330" y="26"/>
                    <a:pt x="270" y="0"/>
                    <a:pt x="209" y="0"/>
                  </a:cubicBezTo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1501775" y="536575"/>
              <a:ext cx="531814" cy="255589"/>
            </a:xfrm>
            <a:custGeom>
              <a:rect b="b" l="l" r="r" t="t"/>
              <a:pathLst>
                <a:path extrusionOk="0" h="711" w="1478">
                  <a:moveTo>
                    <a:pt x="1417" y="139"/>
                  </a:moveTo>
                  <a:cubicBezTo>
                    <a:pt x="1358" y="35"/>
                    <a:pt x="1226" y="0"/>
                    <a:pt x="1122" y="60"/>
                  </a:cubicBezTo>
                  <a:lnTo>
                    <a:pt x="24" y="694"/>
                  </a:lnTo>
                  <a:cubicBezTo>
                    <a:pt x="15" y="699"/>
                    <a:pt x="7" y="704"/>
                    <a:pt x="0" y="710"/>
                  </a:cubicBezTo>
                  <a:lnTo>
                    <a:pt x="859" y="710"/>
                  </a:lnTo>
                  <a:lnTo>
                    <a:pt x="1338" y="434"/>
                  </a:lnTo>
                  <a:cubicBezTo>
                    <a:pt x="1442" y="374"/>
                    <a:pt x="1477" y="242"/>
                    <a:pt x="1417" y="1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1785938" y="212725"/>
              <a:ext cx="368300" cy="160338"/>
            </a:xfrm>
            <a:custGeom>
              <a:rect b="b" l="l" r="r" t="t"/>
              <a:pathLst>
                <a:path extrusionOk="0" h="446" w="1023">
                  <a:moveTo>
                    <a:pt x="60" y="306"/>
                  </a:moveTo>
                  <a:cubicBezTo>
                    <a:pt x="120" y="410"/>
                    <a:pt x="252" y="445"/>
                    <a:pt x="355" y="386"/>
                  </a:cubicBezTo>
                  <a:lnTo>
                    <a:pt x="1022" y="0"/>
                  </a:lnTo>
                  <a:lnTo>
                    <a:pt x="159" y="0"/>
                  </a:lnTo>
                  <a:lnTo>
                    <a:pt x="139" y="11"/>
                  </a:lnTo>
                  <a:cubicBezTo>
                    <a:pt x="36" y="71"/>
                    <a:pt x="0" y="203"/>
                    <a:pt x="60" y="30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2048630" y="433804"/>
              <a:ext cx="163512" cy="169863"/>
            </a:xfrm>
            <a:custGeom>
              <a:rect b="b" l="l" r="r" t="t"/>
              <a:pathLst>
                <a:path extrusionOk="0" h="471" w="456">
                  <a:moveTo>
                    <a:pt x="324" y="179"/>
                  </a:moveTo>
                  <a:cubicBezTo>
                    <a:pt x="294" y="127"/>
                    <a:pt x="288" y="68"/>
                    <a:pt x="302" y="15"/>
                  </a:cubicBezTo>
                  <a:cubicBezTo>
                    <a:pt x="249" y="0"/>
                    <a:pt x="190" y="6"/>
                    <a:pt x="138" y="36"/>
                  </a:cubicBezTo>
                  <a:cubicBezTo>
                    <a:pt x="35" y="96"/>
                    <a:pt x="0" y="228"/>
                    <a:pt x="59" y="331"/>
                  </a:cubicBezTo>
                  <a:cubicBezTo>
                    <a:pt x="119" y="435"/>
                    <a:pt x="251" y="470"/>
                    <a:pt x="354" y="410"/>
                  </a:cubicBezTo>
                  <a:cubicBezTo>
                    <a:pt x="406" y="380"/>
                    <a:pt x="441" y="333"/>
                    <a:pt x="455" y="279"/>
                  </a:cubicBezTo>
                  <a:cubicBezTo>
                    <a:pt x="402" y="265"/>
                    <a:pt x="354" y="230"/>
                    <a:pt x="324" y="179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2174875" y="449263"/>
              <a:ext cx="38100" cy="61912"/>
            </a:xfrm>
            <a:custGeom>
              <a:rect b="b" l="l" r="r" t="t"/>
              <a:pathLst>
                <a:path extrusionOk="0" h="172" w="107">
                  <a:moveTo>
                    <a:pt x="24" y="104"/>
                  </a:moveTo>
                  <a:cubicBezTo>
                    <a:pt x="43" y="136"/>
                    <a:pt x="72" y="159"/>
                    <a:pt x="106" y="171"/>
                  </a:cubicBezTo>
                  <a:cubicBezTo>
                    <a:pt x="104" y="138"/>
                    <a:pt x="95" y="104"/>
                    <a:pt x="77" y="73"/>
                  </a:cubicBezTo>
                  <a:cubicBezTo>
                    <a:pt x="60" y="42"/>
                    <a:pt x="35" y="18"/>
                    <a:pt x="7" y="0"/>
                  </a:cubicBezTo>
                  <a:cubicBezTo>
                    <a:pt x="0" y="35"/>
                    <a:pt x="6" y="72"/>
                    <a:pt x="24" y="104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2151063" y="439738"/>
              <a:ext cx="63500" cy="95250"/>
            </a:xfrm>
            <a:custGeom>
              <a:rect b="b" l="l" r="r" t="t"/>
              <a:pathLst>
                <a:path extrusionOk="0" h="265" w="176">
                  <a:moveTo>
                    <a:pt x="174" y="198"/>
                  </a:moveTo>
                  <a:cubicBezTo>
                    <a:pt x="140" y="186"/>
                    <a:pt x="111" y="163"/>
                    <a:pt x="92" y="131"/>
                  </a:cubicBezTo>
                  <a:cubicBezTo>
                    <a:pt x="74" y="99"/>
                    <a:pt x="68" y="62"/>
                    <a:pt x="75" y="27"/>
                  </a:cubicBezTo>
                  <a:cubicBezTo>
                    <a:pt x="56" y="15"/>
                    <a:pt x="36" y="5"/>
                    <a:pt x="14" y="0"/>
                  </a:cubicBezTo>
                  <a:cubicBezTo>
                    <a:pt x="0" y="53"/>
                    <a:pt x="6" y="112"/>
                    <a:pt x="36" y="164"/>
                  </a:cubicBezTo>
                  <a:cubicBezTo>
                    <a:pt x="66" y="215"/>
                    <a:pt x="114" y="250"/>
                    <a:pt x="167" y="264"/>
                  </a:cubicBezTo>
                  <a:cubicBezTo>
                    <a:pt x="173" y="243"/>
                    <a:pt x="175" y="220"/>
                    <a:pt x="174" y="198"/>
                  </a:cubicBezTo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5" name="Google Shape;1755;p38"/>
          <p:cNvGrpSpPr/>
          <p:nvPr/>
        </p:nvGrpSpPr>
        <p:grpSpPr>
          <a:xfrm>
            <a:off x="353707" y="332822"/>
            <a:ext cx="1059675" cy="414678"/>
            <a:chOff x="3562350" y="3567113"/>
            <a:chExt cx="3476623" cy="1360491"/>
          </a:xfrm>
        </p:grpSpPr>
        <p:sp>
          <p:nvSpPr>
            <p:cNvPr id="1756" name="Google Shape;1756;p38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9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v4" showMasterSp="0">
  <p:cSld name="1_Title Slide v4"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40"/>
          <p:cNvSpPr/>
          <p:nvPr>
            <p:ph idx="2" type="pic"/>
          </p:nvPr>
        </p:nvSpPr>
        <p:spPr>
          <a:xfrm>
            <a:off x="5281551" y="0"/>
            <a:ext cx="3862500" cy="44088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4" name="Google Shape;1764;p40"/>
          <p:cNvSpPr txBox="1"/>
          <p:nvPr>
            <p:ph type="ctrTitle"/>
          </p:nvPr>
        </p:nvSpPr>
        <p:spPr>
          <a:xfrm>
            <a:off x="1406700" y="1714500"/>
            <a:ext cx="54798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5" name="Google Shape;1765;p40"/>
          <p:cNvSpPr txBox="1"/>
          <p:nvPr>
            <p:ph idx="1" type="subTitle"/>
          </p:nvPr>
        </p:nvSpPr>
        <p:spPr>
          <a:xfrm>
            <a:off x="1406700" y="3127506"/>
            <a:ext cx="54798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66" name="Google Shape;1766;p40"/>
          <p:cNvSpPr txBox="1"/>
          <p:nvPr>
            <p:ph idx="10" type="dt"/>
          </p:nvPr>
        </p:nvSpPr>
        <p:spPr>
          <a:xfrm>
            <a:off x="1406700" y="3310759"/>
            <a:ext cx="2997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767" name="Google Shape;1767;p40"/>
          <p:cNvGrpSpPr/>
          <p:nvPr/>
        </p:nvGrpSpPr>
        <p:grpSpPr>
          <a:xfrm>
            <a:off x="353707" y="332822"/>
            <a:ext cx="1059675" cy="414678"/>
            <a:chOff x="3562350" y="3567113"/>
            <a:chExt cx="3476623" cy="1360491"/>
          </a:xfrm>
        </p:grpSpPr>
        <p:sp>
          <p:nvSpPr>
            <p:cNvPr id="1768" name="Google Shape;1768;p40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0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0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0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2" name="Google Shape;1772;p40"/>
          <p:cNvGrpSpPr/>
          <p:nvPr/>
        </p:nvGrpSpPr>
        <p:grpSpPr>
          <a:xfrm>
            <a:off x="-5812" y="71"/>
            <a:ext cx="9144939" cy="5151074"/>
            <a:chOff x="3392488" y="1893888"/>
            <a:chExt cx="1028700" cy="579436"/>
          </a:xfrm>
        </p:grpSpPr>
        <p:sp>
          <p:nvSpPr>
            <p:cNvPr id="1773" name="Google Shape;1773;p40"/>
            <p:cNvSpPr/>
            <p:nvPr/>
          </p:nvSpPr>
          <p:spPr>
            <a:xfrm>
              <a:off x="3770313" y="1893888"/>
              <a:ext cx="334963" cy="144462"/>
            </a:xfrm>
            <a:custGeom>
              <a:rect b="b" l="l" r="r" t="t"/>
              <a:pathLst>
                <a:path extrusionOk="0" h="400" w="932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1" y="0"/>
                  </a:lnTo>
                  <a:lnTo>
                    <a:pt x="83" y="0"/>
                  </a:lnTo>
                  <a:cubicBezTo>
                    <a:pt x="17" y="68"/>
                    <a:pt x="0" y="174"/>
                    <a:pt x="50" y="260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0"/>
            <p:cNvSpPr/>
            <p:nvPr/>
          </p:nvSpPr>
          <p:spPr>
            <a:xfrm>
              <a:off x="3392488" y="2146300"/>
              <a:ext cx="77787" cy="153988"/>
            </a:xfrm>
            <a:custGeom>
              <a:rect b="b" l="l" r="r" t="t"/>
              <a:pathLst>
                <a:path extrusionOk="0" h="428" w="215">
                  <a:moveTo>
                    <a:pt x="155" y="105"/>
                  </a:moveTo>
                  <a:cubicBezTo>
                    <a:pt x="121" y="46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6"/>
                    <a:pt x="77" y="101"/>
                    <a:pt x="98" y="138"/>
                  </a:cubicBezTo>
                  <a:cubicBezTo>
                    <a:pt x="118" y="173"/>
                    <a:pt x="123" y="213"/>
                    <a:pt x="113" y="252"/>
                  </a:cubicBezTo>
                  <a:cubicBezTo>
                    <a:pt x="102" y="291"/>
                    <a:pt x="78" y="324"/>
                    <a:pt x="43" y="344"/>
                  </a:cubicBezTo>
                  <a:cubicBezTo>
                    <a:pt x="30" y="351"/>
                    <a:pt x="15" y="357"/>
                    <a:pt x="0" y="360"/>
                  </a:cubicBezTo>
                  <a:lnTo>
                    <a:pt x="0" y="427"/>
                  </a:lnTo>
                  <a:cubicBezTo>
                    <a:pt x="26" y="423"/>
                    <a:pt x="52" y="414"/>
                    <a:pt x="76" y="400"/>
                  </a:cubicBezTo>
                  <a:cubicBezTo>
                    <a:pt x="179" y="341"/>
                    <a:pt x="214" y="209"/>
                    <a:pt x="155" y="10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0"/>
            <p:cNvSpPr/>
            <p:nvPr/>
          </p:nvSpPr>
          <p:spPr>
            <a:xfrm>
              <a:off x="3892550" y="2281238"/>
              <a:ext cx="423863" cy="192086"/>
            </a:xfrm>
            <a:custGeom>
              <a:rect b="b" l="l" r="r" t="t"/>
              <a:pathLst>
                <a:path extrusionOk="0" h="535" w="1176">
                  <a:moveTo>
                    <a:pt x="1116" y="139"/>
                  </a:moveTo>
                  <a:cubicBezTo>
                    <a:pt x="1056" y="35"/>
                    <a:pt x="924" y="0"/>
                    <a:pt x="821" y="60"/>
                  </a:cubicBezTo>
                  <a:lnTo>
                    <a:pt x="0" y="534"/>
                  </a:lnTo>
                  <a:lnTo>
                    <a:pt x="864" y="534"/>
                  </a:lnTo>
                  <a:lnTo>
                    <a:pt x="1037" y="434"/>
                  </a:lnTo>
                  <a:cubicBezTo>
                    <a:pt x="1140" y="374"/>
                    <a:pt x="1175" y="242"/>
                    <a:pt x="1116" y="139"/>
                  </a:cubicBezTo>
                </a:path>
              </a:pathLst>
            </a:custGeom>
            <a:solidFill>
              <a:schemeClr val="accent6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0"/>
            <p:cNvSpPr/>
            <p:nvPr/>
          </p:nvSpPr>
          <p:spPr>
            <a:xfrm>
              <a:off x="4327525" y="2182813"/>
              <a:ext cx="93663" cy="155575"/>
            </a:xfrm>
            <a:custGeom>
              <a:rect b="b" l="l" r="r" t="t"/>
              <a:pathLst>
                <a:path extrusionOk="0" h="433" w="258">
                  <a:moveTo>
                    <a:pt x="139" y="29"/>
                  </a:moveTo>
                  <a:cubicBezTo>
                    <a:pt x="36" y="89"/>
                    <a:pt x="0" y="221"/>
                    <a:pt x="60" y="324"/>
                  </a:cubicBezTo>
                  <a:cubicBezTo>
                    <a:pt x="100" y="393"/>
                    <a:pt x="172" y="432"/>
                    <a:pt x="247" y="432"/>
                  </a:cubicBezTo>
                  <a:cubicBezTo>
                    <a:pt x="250" y="432"/>
                    <a:pt x="253" y="432"/>
                    <a:pt x="257" y="432"/>
                  </a:cubicBezTo>
                  <a:lnTo>
                    <a:pt x="257" y="366"/>
                  </a:lnTo>
                  <a:cubicBezTo>
                    <a:pt x="253" y="367"/>
                    <a:pt x="250" y="367"/>
                    <a:pt x="247" y="367"/>
                  </a:cubicBezTo>
                  <a:cubicBezTo>
                    <a:pt x="193" y="367"/>
                    <a:pt x="143" y="338"/>
                    <a:pt x="116" y="291"/>
                  </a:cubicBezTo>
                  <a:cubicBezTo>
                    <a:pt x="96" y="257"/>
                    <a:pt x="90" y="216"/>
                    <a:pt x="101" y="177"/>
                  </a:cubicBezTo>
                  <a:cubicBezTo>
                    <a:pt x="111" y="138"/>
                    <a:pt x="137" y="106"/>
                    <a:pt x="171" y="86"/>
                  </a:cubicBezTo>
                  <a:cubicBezTo>
                    <a:pt x="194" y="73"/>
                    <a:pt x="220" y="66"/>
                    <a:pt x="247" y="66"/>
                  </a:cubicBezTo>
                  <a:lnTo>
                    <a:pt x="247" y="66"/>
                  </a:lnTo>
                  <a:cubicBezTo>
                    <a:pt x="250" y="66"/>
                    <a:pt x="253" y="66"/>
                    <a:pt x="257" y="66"/>
                  </a:cubicBezTo>
                  <a:lnTo>
                    <a:pt x="257" y="0"/>
                  </a:lnTo>
                  <a:cubicBezTo>
                    <a:pt x="253" y="0"/>
                    <a:pt x="250" y="0"/>
                    <a:pt x="247" y="0"/>
                  </a:cubicBezTo>
                  <a:cubicBezTo>
                    <a:pt x="210" y="0"/>
                    <a:pt x="173" y="9"/>
                    <a:pt x="139" y="29"/>
                  </a:cubicBezTo>
                </a:path>
              </a:pathLst>
            </a:custGeom>
            <a:solidFill>
              <a:schemeClr val="accent6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777">
          <p15:clr>
            <a:srgbClr val="FBAE40"/>
          </p15:clr>
        </p15:guide>
        <p15:guide id="2" pos="331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41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9" name="Google Shape;1779;p41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0" name="Google Shape;1780;p41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1" name="Google Shape;1781;p41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2" name="Google Shape;1782;p41"/>
          <p:cNvSpPr txBox="1"/>
          <p:nvPr>
            <p:ph idx="1" type="body"/>
          </p:nvPr>
        </p:nvSpPr>
        <p:spPr>
          <a:xfrm>
            <a:off x="351000" y="1015602"/>
            <a:ext cx="8442900" cy="3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8" name="Google Shape;178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hart">
  <p:cSld name="One chart"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42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5" name="Google Shape;1785;p42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6" name="Google Shape;1786;p42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7" name="Google Shape;1787;p42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8" name="Google Shape;1788;p42"/>
          <p:cNvSpPr/>
          <p:nvPr>
            <p:ph idx="2" type="chart"/>
          </p:nvPr>
        </p:nvSpPr>
        <p:spPr>
          <a:xfrm>
            <a:off x="351000" y="1015603"/>
            <a:ext cx="8442900" cy="3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harts">
  <p:cSld name="Two charts"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43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1" name="Google Shape;1791;p43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2" name="Google Shape;1792;p43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3" name="Google Shape;1793;p43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4" name="Google Shape;1794;p43"/>
          <p:cNvSpPr/>
          <p:nvPr>
            <p:ph idx="2" type="chart"/>
          </p:nvPr>
        </p:nvSpPr>
        <p:spPr>
          <a:xfrm>
            <a:off x="353701" y="1015604"/>
            <a:ext cx="3869100" cy="3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5" name="Google Shape;1795;p43"/>
          <p:cNvSpPr/>
          <p:nvPr>
            <p:ph idx="3" type="chart"/>
          </p:nvPr>
        </p:nvSpPr>
        <p:spPr>
          <a:xfrm>
            <a:off x="4924800" y="1015603"/>
            <a:ext cx="3869100" cy="3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44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8" name="Google Shape;1798;p44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9" name="Google Shape;1799;p44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v1" showMasterSp="0">
  <p:cSld name="1_Divider v1">
    <p:bg>
      <p:bgPr>
        <a:solidFill>
          <a:srgbClr val="FFFFFF"/>
        </a:solidFill>
      </p:bgPr>
    </p:bg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45"/>
          <p:cNvSpPr txBox="1"/>
          <p:nvPr>
            <p:ph type="ctrTitle"/>
          </p:nvPr>
        </p:nvSpPr>
        <p:spPr>
          <a:xfrm>
            <a:off x="1406700" y="1714500"/>
            <a:ext cx="59778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2" name="Google Shape;1802;p45"/>
          <p:cNvSpPr txBox="1"/>
          <p:nvPr>
            <p:ph idx="1" type="subTitle"/>
          </p:nvPr>
        </p:nvSpPr>
        <p:spPr>
          <a:xfrm>
            <a:off x="1414800" y="2492922"/>
            <a:ext cx="59778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2201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803" name="Google Shape;1803;p45"/>
          <p:cNvGrpSpPr/>
          <p:nvPr/>
        </p:nvGrpSpPr>
        <p:grpSpPr>
          <a:xfrm>
            <a:off x="36" y="41"/>
            <a:ext cx="9144012" cy="5136456"/>
            <a:chOff x="3392488" y="3576638"/>
            <a:chExt cx="1028700" cy="577851"/>
          </a:xfrm>
        </p:grpSpPr>
        <p:sp>
          <p:nvSpPr>
            <p:cNvPr id="1804" name="Google Shape;1804;p45"/>
            <p:cNvSpPr/>
            <p:nvPr/>
          </p:nvSpPr>
          <p:spPr>
            <a:xfrm>
              <a:off x="3392488" y="3829050"/>
              <a:ext cx="77787" cy="153988"/>
            </a:xfrm>
            <a:custGeom>
              <a:rect b="b" l="l" r="r" t="t"/>
              <a:pathLst>
                <a:path extrusionOk="0" h="427" w="215">
                  <a:moveTo>
                    <a:pt x="155" y="105"/>
                  </a:moveTo>
                  <a:cubicBezTo>
                    <a:pt x="121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40" y="209"/>
                    <a:pt x="115" y="301"/>
                    <a:pt x="43" y="343"/>
                  </a:cubicBezTo>
                  <a:cubicBezTo>
                    <a:pt x="30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2" y="413"/>
                    <a:pt x="76" y="400"/>
                  </a:cubicBezTo>
                  <a:cubicBezTo>
                    <a:pt x="179" y="340"/>
                    <a:pt x="214" y="208"/>
                    <a:pt x="155" y="105"/>
                  </a:cubicBezTo>
                </a:path>
              </a:pathLst>
            </a:custGeom>
            <a:solidFill>
              <a:schemeClr val="accent6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4139362" y="3971146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6" y="95"/>
                    <a:pt x="0" y="227"/>
                    <a:pt x="60" y="331"/>
                  </a:cubicBezTo>
                  <a:cubicBezTo>
                    <a:pt x="119" y="434"/>
                    <a:pt x="252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4250546" y="3740959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4" y="105"/>
                  </a:cubicBezTo>
                  <a:cubicBezTo>
                    <a:pt x="42" y="136"/>
                    <a:pt x="72" y="160"/>
                    <a:pt x="106" y="172"/>
                  </a:cubicBezTo>
                  <a:cubicBezTo>
                    <a:pt x="104" y="138"/>
                    <a:pt x="95" y="105"/>
                    <a:pt x="77" y="74"/>
                  </a:cubicBezTo>
                  <a:cubicBezTo>
                    <a:pt x="59" y="43"/>
                    <a:pt x="35" y="18"/>
                    <a:pt x="7" y="0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4124092" y="3724509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7" y="379"/>
                    <a:pt x="441" y="332"/>
                    <a:pt x="455" y="279"/>
                  </a:cubicBezTo>
                  <a:cubicBezTo>
                    <a:pt x="402" y="265"/>
                    <a:pt x="353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1" y="6"/>
                    <a:pt x="139" y="36"/>
                  </a:cubicBezTo>
                  <a:cubicBezTo>
                    <a:pt x="36" y="96"/>
                    <a:pt x="0" y="228"/>
                    <a:pt x="60" y="331"/>
                  </a:cubicBezTo>
                  <a:cubicBezTo>
                    <a:pt x="120" y="433"/>
                    <a:pt x="252" y="469"/>
                    <a:pt x="355" y="409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4231010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6" y="305"/>
                    <a:pt x="284" y="347"/>
                  </a:cubicBezTo>
                  <a:cubicBezTo>
                    <a:pt x="261" y="360"/>
                    <a:pt x="235" y="367"/>
                    <a:pt x="209" y="367"/>
                  </a:cubicBezTo>
                  <a:cubicBezTo>
                    <a:pt x="192" y="367"/>
                    <a:pt x="175" y="364"/>
                    <a:pt x="160" y="359"/>
                  </a:cubicBezTo>
                  <a:cubicBezTo>
                    <a:pt x="161" y="381"/>
                    <a:pt x="158" y="403"/>
                    <a:pt x="152" y="425"/>
                  </a:cubicBezTo>
                  <a:cubicBezTo>
                    <a:pt x="171" y="430"/>
                    <a:pt x="190" y="432"/>
                    <a:pt x="209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20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2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1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rgbClr val="0099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3452813" y="3937000"/>
              <a:ext cx="466725" cy="217488"/>
            </a:xfrm>
            <a:custGeom>
              <a:rect b="b" l="l" r="r" t="t"/>
              <a:pathLst>
                <a:path extrusionOk="0" h="605" w="1298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7" y="242"/>
                    <a:pt x="1237" y="13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5"/>
            <p:cNvSpPr/>
            <p:nvPr/>
          </p:nvSpPr>
          <p:spPr>
            <a:xfrm>
              <a:off x="4241800" y="3849688"/>
              <a:ext cx="179388" cy="227011"/>
            </a:xfrm>
            <a:custGeom>
              <a:rect b="b" l="l" r="r" t="t"/>
              <a:pathLst>
                <a:path extrusionOk="0" h="632" w="499">
                  <a:moveTo>
                    <a:pt x="15" y="352"/>
                  </a:moveTo>
                  <a:cubicBezTo>
                    <a:pt x="0" y="405"/>
                    <a:pt x="6" y="464"/>
                    <a:pt x="36" y="516"/>
                  </a:cubicBezTo>
                  <a:cubicBezTo>
                    <a:pt x="66" y="568"/>
                    <a:pt x="114" y="602"/>
                    <a:pt x="167" y="617"/>
                  </a:cubicBezTo>
                  <a:cubicBezTo>
                    <a:pt x="221" y="631"/>
                    <a:pt x="280" y="625"/>
                    <a:pt x="331" y="595"/>
                  </a:cubicBezTo>
                  <a:lnTo>
                    <a:pt x="498" y="499"/>
                  </a:lnTo>
                  <a:lnTo>
                    <a:pt x="498" y="0"/>
                  </a:lnTo>
                  <a:lnTo>
                    <a:pt x="115" y="221"/>
                  </a:lnTo>
                  <a:cubicBezTo>
                    <a:pt x="64" y="251"/>
                    <a:pt x="29" y="299"/>
                    <a:pt x="15" y="35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5"/>
            <p:cNvSpPr/>
            <p:nvPr/>
          </p:nvSpPr>
          <p:spPr>
            <a:xfrm>
              <a:off x="3770313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7" y="67"/>
                    <a:pt x="0" y="174"/>
                    <a:pt x="50" y="260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v2" showMasterSp="0">
  <p:cSld name="1_Divider v2">
    <p:bg>
      <p:bgPr>
        <a:solidFill>
          <a:srgbClr val="FFFFFF"/>
        </a:solid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46"/>
          <p:cNvSpPr txBox="1"/>
          <p:nvPr>
            <p:ph type="ctrTitle"/>
          </p:nvPr>
        </p:nvSpPr>
        <p:spPr>
          <a:xfrm>
            <a:off x="1406700" y="1714500"/>
            <a:ext cx="59778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6" name="Google Shape;1816;p46"/>
          <p:cNvSpPr txBox="1"/>
          <p:nvPr>
            <p:ph idx="1" type="subTitle"/>
          </p:nvPr>
        </p:nvSpPr>
        <p:spPr>
          <a:xfrm>
            <a:off x="1414800" y="2492922"/>
            <a:ext cx="59778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2201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817" name="Google Shape;1817;p46"/>
          <p:cNvGrpSpPr/>
          <p:nvPr/>
        </p:nvGrpSpPr>
        <p:grpSpPr>
          <a:xfrm>
            <a:off x="36" y="7098"/>
            <a:ext cx="9144012" cy="5136456"/>
            <a:chOff x="3392488" y="3576638"/>
            <a:chExt cx="1028700" cy="577851"/>
          </a:xfrm>
        </p:grpSpPr>
        <p:sp>
          <p:nvSpPr>
            <p:cNvPr id="1818" name="Google Shape;1818;p46"/>
            <p:cNvSpPr/>
            <p:nvPr/>
          </p:nvSpPr>
          <p:spPr>
            <a:xfrm>
              <a:off x="3392488" y="3829050"/>
              <a:ext cx="77787" cy="153988"/>
            </a:xfrm>
            <a:custGeom>
              <a:rect b="b" l="l" r="r" t="t"/>
              <a:pathLst>
                <a:path extrusionOk="0" h="427" w="215">
                  <a:moveTo>
                    <a:pt x="155" y="105"/>
                  </a:moveTo>
                  <a:cubicBezTo>
                    <a:pt x="121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40" y="209"/>
                    <a:pt x="115" y="301"/>
                    <a:pt x="43" y="343"/>
                  </a:cubicBezTo>
                  <a:cubicBezTo>
                    <a:pt x="30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2" y="413"/>
                    <a:pt x="76" y="400"/>
                  </a:cubicBezTo>
                  <a:cubicBezTo>
                    <a:pt x="179" y="340"/>
                    <a:pt x="214" y="208"/>
                    <a:pt x="155" y="105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6"/>
            <p:cNvSpPr/>
            <p:nvPr/>
          </p:nvSpPr>
          <p:spPr>
            <a:xfrm>
              <a:off x="4139362" y="3971146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6" y="95"/>
                    <a:pt x="0" y="227"/>
                    <a:pt x="60" y="331"/>
                  </a:cubicBezTo>
                  <a:cubicBezTo>
                    <a:pt x="119" y="434"/>
                    <a:pt x="252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6"/>
            <p:cNvSpPr/>
            <p:nvPr/>
          </p:nvSpPr>
          <p:spPr>
            <a:xfrm>
              <a:off x="4250546" y="3740959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4" y="105"/>
                  </a:cubicBezTo>
                  <a:cubicBezTo>
                    <a:pt x="42" y="136"/>
                    <a:pt x="72" y="160"/>
                    <a:pt x="106" y="172"/>
                  </a:cubicBezTo>
                  <a:cubicBezTo>
                    <a:pt x="104" y="138"/>
                    <a:pt x="95" y="105"/>
                    <a:pt x="77" y="74"/>
                  </a:cubicBezTo>
                  <a:cubicBezTo>
                    <a:pt x="59" y="43"/>
                    <a:pt x="35" y="18"/>
                    <a:pt x="7" y="0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6"/>
            <p:cNvSpPr/>
            <p:nvPr/>
          </p:nvSpPr>
          <p:spPr>
            <a:xfrm>
              <a:off x="4124092" y="3724509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7" y="379"/>
                    <a:pt x="441" y="332"/>
                    <a:pt x="455" y="279"/>
                  </a:cubicBezTo>
                  <a:cubicBezTo>
                    <a:pt x="402" y="265"/>
                    <a:pt x="353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1" y="6"/>
                    <a:pt x="139" y="36"/>
                  </a:cubicBezTo>
                  <a:cubicBezTo>
                    <a:pt x="36" y="96"/>
                    <a:pt x="0" y="228"/>
                    <a:pt x="60" y="331"/>
                  </a:cubicBezTo>
                  <a:cubicBezTo>
                    <a:pt x="120" y="433"/>
                    <a:pt x="252" y="469"/>
                    <a:pt x="355" y="409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6"/>
            <p:cNvSpPr/>
            <p:nvPr/>
          </p:nvSpPr>
          <p:spPr>
            <a:xfrm>
              <a:off x="4231010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6" y="305"/>
                    <a:pt x="284" y="347"/>
                  </a:cubicBezTo>
                  <a:cubicBezTo>
                    <a:pt x="261" y="360"/>
                    <a:pt x="235" y="367"/>
                    <a:pt x="209" y="367"/>
                  </a:cubicBezTo>
                  <a:cubicBezTo>
                    <a:pt x="192" y="367"/>
                    <a:pt x="175" y="364"/>
                    <a:pt x="160" y="359"/>
                  </a:cubicBezTo>
                  <a:cubicBezTo>
                    <a:pt x="161" y="381"/>
                    <a:pt x="158" y="403"/>
                    <a:pt x="152" y="425"/>
                  </a:cubicBezTo>
                  <a:cubicBezTo>
                    <a:pt x="171" y="430"/>
                    <a:pt x="190" y="432"/>
                    <a:pt x="209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20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2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1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6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rgbClr val="0099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6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6"/>
            <p:cNvSpPr/>
            <p:nvPr/>
          </p:nvSpPr>
          <p:spPr>
            <a:xfrm>
              <a:off x="3452813" y="3937000"/>
              <a:ext cx="466725" cy="217488"/>
            </a:xfrm>
            <a:custGeom>
              <a:rect b="b" l="l" r="r" t="t"/>
              <a:pathLst>
                <a:path extrusionOk="0" h="605" w="1298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7" y="242"/>
                    <a:pt x="1237" y="13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6"/>
            <p:cNvSpPr/>
            <p:nvPr/>
          </p:nvSpPr>
          <p:spPr>
            <a:xfrm>
              <a:off x="4241800" y="3849688"/>
              <a:ext cx="179388" cy="227011"/>
            </a:xfrm>
            <a:custGeom>
              <a:rect b="b" l="l" r="r" t="t"/>
              <a:pathLst>
                <a:path extrusionOk="0" h="632" w="499">
                  <a:moveTo>
                    <a:pt x="15" y="352"/>
                  </a:moveTo>
                  <a:cubicBezTo>
                    <a:pt x="0" y="405"/>
                    <a:pt x="6" y="464"/>
                    <a:pt x="36" y="516"/>
                  </a:cubicBezTo>
                  <a:cubicBezTo>
                    <a:pt x="66" y="568"/>
                    <a:pt x="114" y="602"/>
                    <a:pt x="167" y="617"/>
                  </a:cubicBezTo>
                  <a:cubicBezTo>
                    <a:pt x="221" y="631"/>
                    <a:pt x="280" y="625"/>
                    <a:pt x="331" y="595"/>
                  </a:cubicBezTo>
                  <a:lnTo>
                    <a:pt x="498" y="499"/>
                  </a:lnTo>
                  <a:lnTo>
                    <a:pt x="498" y="0"/>
                  </a:lnTo>
                  <a:lnTo>
                    <a:pt x="115" y="221"/>
                  </a:lnTo>
                  <a:cubicBezTo>
                    <a:pt x="64" y="251"/>
                    <a:pt x="29" y="299"/>
                    <a:pt x="15" y="35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6"/>
            <p:cNvSpPr/>
            <p:nvPr/>
          </p:nvSpPr>
          <p:spPr>
            <a:xfrm>
              <a:off x="3770313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7" y="67"/>
                    <a:pt x="0" y="174"/>
                    <a:pt x="50" y="26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v3" showMasterSp="0">
  <p:cSld name="1_Divider v3">
    <p:bg>
      <p:bgPr>
        <a:solidFill>
          <a:srgbClr val="FFFFFF"/>
        </a:solidFill>
      </p:bgPr>
    </p:bg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47"/>
          <p:cNvSpPr txBox="1"/>
          <p:nvPr>
            <p:ph type="ctrTitle"/>
          </p:nvPr>
        </p:nvSpPr>
        <p:spPr>
          <a:xfrm>
            <a:off x="1406700" y="1714500"/>
            <a:ext cx="59778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0" name="Google Shape;1830;p47"/>
          <p:cNvSpPr txBox="1"/>
          <p:nvPr>
            <p:ph idx="1" type="subTitle"/>
          </p:nvPr>
        </p:nvSpPr>
        <p:spPr>
          <a:xfrm>
            <a:off x="1414800" y="2492922"/>
            <a:ext cx="59778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2201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831" name="Google Shape;1831;p47"/>
          <p:cNvGrpSpPr/>
          <p:nvPr/>
        </p:nvGrpSpPr>
        <p:grpSpPr>
          <a:xfrm>
            <a:off x="36" y="41"/>
            <a:ext cx="9144012" cy="5136456"/>
            <a:chOff x="3392488" y="3576638"/>
            <a:chExt cx="1028700" cy="577851"/>
          </a:xfrm>
        </p:grpSpPr>
        <p:sp>
          <p:nvSpPr>
            <p:cNvPr id="1832" name="Google Shape;1832;p47"/>
            <p:cNvSpPr/>
            <p:nvPr/>
          </p:nvSpPr>
          <p:spPr>
            <a:xfrm>
              <a:off x="3392488" y="3829050"/>
              <a:ext cx="77787" cy="153988"/>
            </a:xfrm>
            <a:custGeom>
              <a:rect b="b" l="l" r="r" t="t"/>
              <a:pathLst>
                <a:path extrusionOk="0" h="427" w="215">
                  <a:moveTo>
                    <a:pt x="155" y="105"/>
                  </a:moveTo>
                  <a:cubicBezTo>
                    <a:pt x="121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40" y="209"/>
                    <a:pt x="115" y="301"/>
                    <a:pt x="43" y="343"/>
                  </a:cubicBezTo>
                  <a:cubicBezTo>
                    <a:pt x="30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2" y="413"/>
                    <a:pt x="76" y="400"/>
                  </a:cubicBezTo>
                  <a:cubicBezTo>
                    <a:pt x="179" y="340"/>
                    <a:pt x="214" y="208"/>
                    <a:pt x="155" y="105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7"/>
            <p:cNvSpPr/>
            <p:nvPr/>
          </p:nvSpPr>
          <p:spPr>
            <a:xfrm>
              <a:off x="4139362" y="3971146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6" y="95"/>
                    <a:pt x="0" y="227"/>
                    <a:pt x="60" y="331"/>
                  </a:cubicBezTo>
                  <a:cubicBezTo>
                    <a:pt x="119" y="434"/>
                    <a:pt x="252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7"/>
            <p:cNvSpPr/>
            <p:nvPr/>
          </p:nvSpPr>
          <p:spPr>
            <a:xfrm>
              <a:off x="4250546" y="3740959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4" y="105"/>
                  </a:cubicBezTo>
                  <a:cubicBezTo>
                    <a:pt x="42" y="136"/>
                    <a:pt x="72" y="160"/>
                    <a:pt x="106" y="172"/>
                  </a:cubicBezTo>
                  <a:cubicBezTo>
                    <a:pt x="104" y="138"/>
                    <a:pt x="95" y="105"/>
                    <a:pt x="77" y="74"/>
                  </a:cubicBezTo>
                  <a:cubicBezTo>
                    <a:pt x="59" y="43"/>
                    <a:pt x="35" y="18"/>
                    <a:pt x="7" y="0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7"/>
            <p:cNvSpPr/>
            <p:nvPr/>
          </p:nvSpPr>
          <p:spPr>
            <a:xfrm>
              <a:off x="4124092" y="3724509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7" y="379"/>
                    <a:pt x="441" y="332"/>
                    <a:pt x="455" y="279"/>
                  </a:cubicBezTo>
                  <a:cubicBezTo>
                    <a:pt x="402" y="265"/>
                    <a:pt x="353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1" y="6"/>
                    <a:pt x="139" y="36"/>
                  </a:cubicBezTo>
                  <a:cubicBezTo>
                    <a:pt x="36" y="96"/>
                    <a:pt x="0" y="228"/>
                    <a:pt x="60" y="331"/>
                  </a:cubicBezTo>
                  <a:cubicBezTo>
                    <a:pt x="120" y="433"/>
                    <a:pt x="252" y="469"/>
                    <a:pt x="355" y="409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7"/>
            <p:cNvSpPr/>
            <p:nvPr/>
          </p:nvSpPr>
          <p:spPr>
            <a:xfrm>
              <a:off x="4231010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6" y="305"/>
                    <a:pt x="284" y="347"/>
                  </a:cubicBezTo>
                  <a:cubicBezTo>
                    <a:pt x="261" y="360"/>
                    <a:pt x="235" y="367"/>
                    <a:pt x="209" y="367"/>
                  </a:cubicBezTo>
                  <a:cubicBezTo>
                    <a:pt x="192" y="367"/>
                    <a:pt x="175" y="364"/>
                    <a:pt x="160" y="359"/>
                  </a:cubicBezTo>
                  <a:cubicBezTo>
                    <a:pt x="161" y="381"/>
                    <a:pt x="158" y="403"/>
                    <a:pt x="152" y="425"/>
                  </a:cubicBezTo>
                  <a:cubicBezTo>
                    <a:pt x="171" y="430"/>
                    <a:pt x="190" y="432"/>
                    <a:pt x="209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20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2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1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7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7"/>
            <p:cNvSpPr/>
            <p:nvPr/>
          </p:nvSpPr>
          <p:spPr>
            <a:xfrm>
              <a:off x="3452813" y="3937000"/>
              <a:ext cx="466725" cy="217488"/>
            </a:xfrm>
            <a:custGeom>
              <a:rect b="b" l="l" r="r" t="t"/>
              <a:pathLst>
                <a:path extrusionOk="0" h="605" w="1298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7" y="242"/>
                    <a:pt x="1237" y="1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7"/>
            <p:cNvSpPr/>
            <p:nvPr/>
          </p:nvSpPr>
          <p:spPr>
            <a:xfrm>
              <a:off x="4241800" y="3849688"/>
              <a:ext cx="179388" cy="227011"/>
            </a:xfrm>
            <a:custGeom>
              <a:rect b="b" l="l" r="r" t="t"/>
              <a:pathLst>
                <a:path extrusionOk="0" h="632" w="499">
                  <a:moveTo>
                    <a:pt x="15" y="352"/>
                  </a:moveTo>
                  <a:cubicBezTo>
                    <a:pt x="0" y="405"/>
                    <a:pt x="6" y="464"/>
                    <a:pt x="36" y="516"/>
                  </a:cubicBezTo>
                  <a:cubicBezTo>
                    <a:pt x="66" y="568"/>
                    <a:pt x="114" y="602"/>
                    <a:pt x="167" y="617"/>
                  </a:cubicBezTo>
                  <a:cubicBezTo>
                    <a:pt x="221" y="631"/>
                    <a:pt x="280" y="625"/>
                    <a:pt x="331" y="595"/>
                  </a:cubicBezTo>
                  <a:lnTo>
                    <a:pt x="498" y="499"/>
                  </a:lnTo>
                  <a:lnTo>
                    <a:pt x="498" y="0"/>
                  </a:lnTo>
                  <a:lnTo>
                    <a:pt x="115" y="221"/>
                  </a:lnTo>
                  <a:cubicBezTo>
                    <a:pt x="64" y="251"/>
                    <a:pt x="29" y="299"/>
                    <a:pt x="15" y="35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7"/>
            <p:cNvSpPr/>
            <p:nvPr/>
          </p:nvSpPr>
          <p:spPr>
            <a:xfrm>
              <a:off x="3770313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7" y="67"/>
                    <a:pt x="0" y="174"/>
                    <a:pt x="50" y="2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&amp;A" showMasterSp="0">
  <p:cSld name="1_Q&amp;A">
    <p:bg>
      <p:bgPr>
        <a:solidFill>
          <a:srgbClr val="FFFFFF"/>
        </a:solid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8"/>
          <p:cNvSpPr txBox="1"/>
          <p:nvPr>
            <p:ph type="ctrTitle"/>
          </p:nvPr>
        </p:nvSpPr>
        <p:spPr>
          <a:xfrm>
            <a:off x="1406700" y="1714500"/>
            <a:ext cx="59778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3" name="Google Shape;1843;p48"/>
          <p:cNvSpPr txBox="1"/>
          <p:nvPr>
            <p:ph idx="1" type="subTitle"/>
          </p:nvPr>
        </p:nvSpPr>
        <p:spPr>
          <a:xfrm>
            <a:off x="1414800" y="2492922"/>
            <a:ext cx="59778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2201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844" name="Google Shape;1844;p48"/>
          <p:cNvGrpSpPr/>
          <p:nvPr/>
        </p:nvGrpSpPr>
        <p:grpSpPr>
          <a:xfrm>
            <a:off x="36" y="7098"/>
            <a:ext cx="9144012" cy="5136456"/>
            <a:chOff x="3392488" y="3576638"/>
            <a:chExt cx="1028700" cy="577851"/>
          </a:xfrm>
        </p:grpSpPr>
        <p:sp>
          <p:nvSpPr>
            <p:cNvPr id="1845" name="Google Shape;1845;p48"/>
            <p:cNvSpPr/>
            <p:nvPr/>
          </p:nvSpPr>
          <p:spPr>
            <a:xfrm>
              <a:off x="3392488" y="3829050"/>
              <a:ext cx="77787" cy="153988"/>
            </a:xfrm>
            <a:custGeom>
              <a:rect b="b" l="l" r="r" t="t"/>
              <a:pathLst>
                <a:path extrusionOk="0" h="427" w="215">
                  <a:moveTo>
                    <a:pt x="155" y="105"/>
                  </a:moveTo>
                  <a:cubicBezTo>
                    <a:pt x="121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40" y="209"/>
                    <a:pt x="115" y="301"/>
                    <a:pt x="43" y="343"/>
                  </a:cubicBezTo>
                  <a:cubicBezTo>
                    <a:pt x="30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2" y="413"/>
                    <a:pt x="76" y="400"/>
                  </a:cubicBezTo>
                  <a:cubicBezTo>
                    <a:pt x="179" y="340"/>
                    <a:pt x="214" y="208"/>
                    <a:pt x="155" y="105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4139362" y="3971146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6" y="95"/>
                    <a:pt x="0" y="227"/>
                    <a:pt x="60" y="331"/>
                  </a:cubicBezTo>
                  <a:cubicBezTo>
                    <a:pt x="119" y="434"/>
                    <a:pt x="252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4250546" y="3740959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4" y="105"/>
                  </a:cubicBezTo>
                  <a:cubicBezTo>
                    <a:pt x="42" y="136"/>
                    <a:pt x="72" y="160"/>
                    <a:pt x="106" y="172"/>
                  </a:cubicBezTo>
                  <a:cubicBezTo>
                    <a:pt x="104" y="138"/>
                    <a:pt x="95" y="105"/>
                    <a:pt x="77" y="74"/>
                  </a:cubicBezTo>
                  <a:cubicBezTo>
                    <a:pt x="59" y="43"/>
                    <a:pt x="35" y="18"/>
                    <a:pt x="7" y="0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4124092" y="3724509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7" y="379"/>
                    <a:pt x="441" y="332"/>
                    <a:pt x="455" y="279"/>
                  </a:cubicBezTo>
                  <a:cubicBezTo>
                    <a:pt x="402" y="265"/>
                    <a:pt x="353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1" y="6"/>
                    <a:pt x="139" y="36"/>
                  </a:cubicBezTo>
                  <a:cubicBezTo>
                    <a:pt x="36" y="96"/>
                    <a:pt x="0" y="228"/>
                    <a:pt x="60" y="331"/>
                  </a:cubicBezTo>
                  <a:cubicBezTo>
                    <a:pt x="120" y="433"/>
                    <a:pt x="252" y="469"/>
                    <a:pt x="355" y="409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8"/>
            <p:cNvSpPr/>
            <p:nvPr/>
          </p:nvSpPr>
          <p:spPr>
            <a:xfrm>
              <a:off x="4231010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6" y="305"/>
                    <a:pt x="284" y="347"/>
                  </a:cubicBezTo>
                  <a:cubicBezTo>
                    <a:pt x="261" y="360"/>
                    <a:pt x="235" y="367"/>
                    <a:pt x="209" y="367"/>
                  </a:cubicBezTo>
                  <a:cubicBezTo>
                    <a:pt x="192" y="367"/>
                    <a:pt x="175" y="364"/>
                    <a:pt x="160" y="359"/>
                  </a:cubicBezTo>
                  <a:cubicBezTo>
                    <a:pt x="161" y="381"/>
                    <a:pt x="158" y="403"/>
                    <a:pt x="152" y="425"/>
                  </a:cubicBezTo>
                  <a:cubicBezTo>
                    <a:pt x="171" y="430"/>
                    <a:pt x="190" y="432"/>
                    <a:pt x="209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20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2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1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4225925" y="3730625"/>
              <a:ext cx="63500" cy="95250"/>
            </a:xfrm>
            <a:custGeom>
              <a:rect b="b" l="l" r="r" t="t"/>
              <a:pathLst>
                <a:path extrusionOk="0" h="266" w="177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6" y="221"/>
                    <a:pt x="175" y="199"/>
                  </a:cubicBezTo>
                  <a:cubicBezTo>
                    <a:pt x="141" y="187"/>
                    <a:pt x="111" y="163"/>
                    <a:pt x="93" y="132"/>
                  </a:cubicBezTo>
                  <a:cubicBezTo>
                    <a:pt x="75" y="100"/>
                    <a:pt x="69" y="63"/>
                    <a:pt x="76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7" y="113"/>
                    <a:pt x="36" y="16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3452813" y="3937000"/>
              <a:ext cx="466725" cy="217488"/>
            </a:xfrm>
            <a:custGeom>
              <a:rect b="b" l="l" r="r" t="t"/>
              <a:pathLst>
                <a:path extrusionOk="0" h="605" w="1298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7" y="242"/>
                    <a:pt x="1237" y="13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4241800" y="3849688"/>
              <a:ext cx="179388" cy="227011"/>
            </a:xfrm>
            <a:custGeom>
              <a:rect b="b" l="l" r="r" t="t"/>
              <a:pathLst>
                <a:path extrusionOk="0" h="632" w="499">
                  <a:moveTo>
                    <a:pt x="15" y="352"/>
                  </a:moveTo>
                  <a:cubicBezTo>
                    <a:pt x="0" y="405"/>
                    <a:pt x="6" y="464"/>
                    <a:pt x="36" y="516"/>
                  </a:cubicBezTo>
                  <a:cubicBezTo>
                    <a:pt x="66" y="568"/>
                    <a:pt x="114" y="602"/>
                    <a:pt x="167" y="617"/>
                  </a:cubicBezTo>
                  <a:cubicBezTo>
                    <a:pt x="221" y="631"/>
                    <a:pt x="280" y="625"/>
                    <a:pt x="331" y="595"/>
                  </a:cubicBezTo>
                  <a:lnTo>
                    <a:pt x="498" y="499"/>
                  </a:lnTo>
                  <a:lnTo>
                    <a:pt x="498" y="0"/>
                  </a:lnTo>
                  <a:lnTo>
                    <a:pt x="115" y="221"/>
                  </a:lnTo>
                  <a:cubicBezTo>
                    <a:pt x="64" y="251"/>
                    <a:pt x="29" y="299"/>
                    <a:pt x="15" y="35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3770313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7" y="67"/>
                    <a:pt x="0" y="174"/>
                    <a:pt x="50" y="26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-out + image v1a">
  <p:cSld name="Call-out + image v1a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49"/>
          <p:cNvSpPr/>
          <p:nvPr>
            <p:ph idx="2" type="pic"/>
          </p:nvPr>
        </p:nvSpPr>
        <p:spPr>
          <a:xfrm>
            <a:off x="3520061" y="-8905"/>
            <a:ext cx="5623800" cy="48102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6" name="Google Shape;1856;p49"/>
          <p:cNvSpPr txBox="1"/>
          <p:nvPr>
            <p:ph type="ctrTitle"/>
          </p:nvPr>
        </p:nvSpPr>
        <p:spPr>
          <a:xfrm>
            <a:off x="351000" y="342900"/>
            <a:ext cx="386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7" name="Google Shape;1857;p49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8" name="Google Shape;1858;p49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9" name="Google Shape;1859;p49"/>
          <p:cNvSpPr txBox="1"/>
          <p:nvPr>
            <p:ph idx="1" type="body"/>
          </p:nvPr>
        </p:nvSpPr>
        <p:spPr>
          <a:xfrm>
            <a:off x="351235" y="918000"/>
            <a:ext cx="3168300" cy="25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  <a:defRPr sz="4400"/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860" name="Google Shape;1860;p49"/>
          <p:cNvGrpSpPr/>
          <p:nvPr/>
        </p:nvGrpSpPr>
        <p:grpSpPr>
          <a:xfrm>
            <a:off x="3361303" y="328"/>
            <a:ext cx="5798714" cy="5174903"/>
            <a:chOff x="1639888" y="5257800"/>
            <a:chExt cx="649287" cy="579438"/>
          </a:xfrm>
        </p:grpSpPr>
        <p:sp>
          <p:nvSpPr>
            <p:cNvPr id="1861" name="Google Shape;1861;p49"/>
            <p:cNvSpPr/>
            <p:nvPr/>
          </p:nvSpPr>
          <p:spPr>
            <a:xfrm>
              <a:off x="2197100" y="5545138"/>
              <a:ext cx="92075" cy="157162"/>
            </a:xfrm>
            <a:custGeom>
              <a:rect b="b" l="l" r="r" t="t"/>
              <a:pathLst>
                <a:path extrusionOk="0" h="438" w="257">
                  <a:moveTo>
                    <a:pt x="139" y="31"/>
                  </a:moveTo>
                  <a:cubicBezTo>
                    <a:pt x="35" y="90"/>
                    <a:pt x="0" y="222"/>
                    <a:pt x="59" y="326"/>
                  </a:cubicBezTo>
                  <a:cubicBezTo>
                    <a:pt x="101" y="398"/>
                    <a:pt x="178" y="437"/>
                    <a:pt x="256" y="433"/>
                  </a:cubicBezTo>
                  <a:lnTo>
                    <a:pt x="256" y="2"/>
                  </a:lnTo>
                  <a:cubicBezTo>
                    <a:pt x="217" y="0"/>
                    <a:pt x="176" y="9"/>
                    <a:pt x="139" y="31"/>
                  </a:cubicBezTo>
                </a:path>
              </a:pathLst>
            </a:custGeom>
            <a:solidFill>
              <a:srgbClr val="00E6C7">
                <a:alpha val="6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1639888" y="5257800"/>
              <a:ext cx="174625" cy="131763"/>
            </a:xfrm>
            <a:custGeom>
              <a:rect b="b" l="l" r="r" t="t"/>
              <a:pathLst>
                <a:path extrusionOk="0" h="368" w="484">
                  <a:moveTo>
                    <a:pt x="50" y="259"/>
                  </a:moveTo>
                  <a:cubicBezTo>
                    <a:pt x="90" y="329"/>
                    <a:pt x="162" y="367"/>
                    <a:pt x="237" y="367"/>
                  </a:cubicBezTo>
                  <a:cubicBezTo>
                    <a:pt x="274" y="367"/>
                    <a:pt x="311" y="358"/>
                    <a:pt x="345" y="338"/>
                  </a:cubicBezTo>
                  <a:cubicBezTo>
                    <a:pt x="448" y="279"/>
                    <a:pt x="483" y="147"/>
                    <a:pt x="424" y="43"/>
                  </a:cubicBezTo>
                  <a:cubicBezTo>
                    <a:pt x="414" y="27"/>
                    <a:pt x="403" y="13"/>
                    <a:pt x="391" y="0"/>
                  </a:cubicBezTo>
                  <a:lnTo>
                    <a:pt x="83" y="0"/>
                  </a:lnTo>
                  <a:cubicBezTo>
                    <a:pt x="16" y="67"/>
                    <a:pt x="0" y="173"/>
                    <a:pt x="50" y="259"/>
                  </a:cubicBezTo>
                  <a:close/>
                  <a:moveTo>
                    <a:pt x="91" y="112"/>
                  </a:moveTo>
                  <a:cubicBezTo>
                    <a:pt x="102" y="73"/>
                    <a:pt x="127" y="41"/>
                    <a:pt x="161" y="21"/>
                  </a:cubicBezTo>
                  <a:cubicBezTo>
                    <a:pt x="184" y="8"/>
                    <a:pt x="210" y="1"/>
                    <a:pt x="237" y="1"/>
                  </a:cubicBezTo>
                  <a:lnTo>
                    <a:pt x="237" y="1"/>
                  </a:lnTo>
                  <a:cubicBezTo>
                    <a:pt x="290" y="1"/>
                    <a:pt x="340" y="30"/>
                    <a:pt x="367" y="76"/>
                  </a:cubicBezTo>
                  <a:cubicBezTo>
                    <a:pt x="387" y="111"/>
                    <a:pt x="393" y="151"/>
                    <a:pt x="382" y="190"/>
                  </a:cubicBezTo>
                  <a:cubicBezTo>
                    <a:pt x="372" y="229"/>
                    <a:pt x="347" y="262"/>
                    <a:pt x="312" y="282"/>
                  </a:cubicBezTo>
                  <a:cubicBezTo>
                    <a:pt x="289" y="295"/>
                    <a:pt x="263" y="302"/>
                    <a:pt x="237" y="302"/>
                  </a:cubicBezTo>
                  <a:cubicBezTo>
                    <a:pt x="183" y="302"/>
                    <a:pt x="133" y="273"/>
                    <a:pt x="106" y="227"/>
                  </a:cubicBezTo>
                  <a:cubicBezTo>
                    <a:pt x="86" y="192"/>
                    <a:pt x="81" y="151"/>
                    <a:pt x="91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1760538" y="5699125"/>
              <a:ext cx="323850" cy="138113"/>
            </a:xfrm>
            <a:custGeom>
              <a:rect b="b" l="l" r="r" t="t"/>
              <a:pathLst>
                <a:path extrusionOk="0" h="382" w="898">
                  <a:moveTo>
                    <a:pt x="851" y="139"/>
                  </a:moveTo>
                  <a:cubicBezTo>
                    <a:pt x="791" y="35"/>
                    <a:pt x="659" y="0"/>
                    <a:pt x="556" y="60"/>
                  </a:cubicBezTo>
                  <a:lnTo>
                    <a:pt x="0" y="381"/>
                  </a:lnTo>
                  <a:lnTo>
                    <a:pt x="833" y="381"/>
                  </a:lnTo>
                  <a:cubicBezTo>
                    <a:pt x="887" y="314"/>
                    <a:pt x="897" y="218"/>
                    <a:pt x="851" y="139"/>
                  </a:cubicBezTo>
                </a:path>
              </a:pathLst>
            </a:custGeom>
            <a:solidFill>
              <a:srgbClr val="00E6C7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-out + image v3a">
  <p:cSld name="Call-out + image v3a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0"/>
          <p:cNvSpPr/>
          <p:nvPr>
            <p:ph idx="2" type="pic"/>
          </p:nvPr>
        </p:nvSpPr>
        <p:spPr>
          <a:xfrm>
            <a:off x="4330800" y="342900"/>
            <a:ext cx="4457700" cy="4457700"/>
          </a:xfrm>
          <a:prstGeom prst="ellipse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6" name="Google Shape;1866;p50"/>
          <p:cNvSpPr txBox="1"/>
          <p:nvPr>
            <p:ph type="ctrTitle"/>
          </p:nvPr>
        </p:nvSpPr>
        <p:spPr>
          <a:xfrm>
            <a:off x="351000" y="342900"/>
            <a:ext cx="386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7" name="Google Shape;1867;p50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8" name="Google Shape;1868;p50"/>
          <p:cNvSpPr txBox="1"/>
          <p:nvPr>
            <p:ph idx="1" type="body"/>
          </p:nvPr>
        </p:nvSpPr>
        <p:spPr>
          <a:xfrm>
            <a:off x="351235" y="918000"/>
            <a:ext cx="3168300" cy="25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  <a:defRPr sz="4400"/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9" name="Google Shape;1869;p50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70" name="Google Shape;1870;p50"/>
          <p:cNvGrpSpPr/>
          <p:nvPr/>
        </p:nvGrpSpPr>
        <p:grpSpPr>
          <a:xfrm>
            <a:off x="3369704" y="-8852"/>
            <a:ext cx="5774756" cy="5153522"/>
            <a:chOff x="1639888" y="5257800"/>
            <a:chExt cx="649287" cy="579438"/>
          </a:xfrm>
        </p:grpSpPr>
        <p:sp>
          <p:nvSpPr>
            <p:cNvPr id="1871" name="Google Shape;1871;p50"/>
            <p:cNvSpPr/>
            <p:nvPr/>
          </p:nvSpPr>
          <p:spPr>
            <a:xfrm>
              <a:off x="2197100" y="5545138"/>
              <a:ext cx="92075" cy="157162"/>
            </a:xfrm>
            <a:custGeom>
              <a:rect b="b" l="l" r="r" t="t"/>
              <a:pathLst>
                <a:path extrusionOk="0" h="438" w="257">
                  <a:moveTo>
                    <a:pt x="139" y="31"/>
                  </a:moveTo>
                  <a:cubicBezTo>
                    <a:pt x="35" y="90"/>
                    <a:pt x="0" y="222"/>
                    <a:pt x="59" y="326"/>
                  </a:cubicBezTo>
                  <a:cubicBezTo>
                    <a:pt x="101" y="398"/>
                    <a:pt x="178" y="437"/>
                    <a:pt x="256" y="433"/>
                  </a:cubicBezTo>
                  <a:lnTo>
                    <a:pt x="256" y="2"/>
                  </a:lnTo>
                  <a:cubicBezTo>
                    <a:pt x="217" y="0"/>
                    <a:pt x="176" y="9"/>
                    <a:pt x="139" y="31"/>
                  </a:cubicBezTo>
                </a:path>
              </a:pathLst>
            </a:custGeom>
            <a:solidFill>
              <a:schemeClr val="accent4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0"/>
            <p:cNvSpPr/>
            <p:nvPr/>
          </p:nvSpPr>
          <p:spPr>
            <a:xfrm>
              <a:off x="1639888" y="5257800"/>
              <a:ext cx="174625" cy="131763"/>
            </a:xfrm>
            <a:custGeom>
              <a:rect b="b" l="l" r="r" t="t"/>
              <a:pathLst>
                <a:path extrusionOk="0" h="368" w="484">
                  <a:moveTo>
                    <a:pt x="50" y="259"/>
                  </a:moveTo>
                  <a:cubicBezTo>
                    <a:pt x="90" y="329"/>
                    <a:pt x="162" y="367"/>
                    <a:pt x="237" y="367"/>
                  </a:cubicBezTo>
                  <a:cubicBezTo>
                    <a:pt x="274" y="367"/>
                    <a:pt x="311" y="358"/>
                    <a:pt x="345" y="338"/>
                  </a:cubicBezTo>
                  <a:cubicBezTo>
                    <a:pt x="448" y="279"/>
                    <a:pt x="483" y="147"/>
                    <a:pt x="424" y="43"/>
                  </a:cubicBezTo>
                  <a:cubicBezTo>
                    <a:pt x="414" y="27"/>
                    <a:pt x="403" y="13"/>
                    <a:pt x="391" y="0"/>
                  </a:cubicBezTo>
                  <a:lnTo>
                    <a:pt x="83" y="0"/>
                  </a:lnTo>
                  <a:cubicBezTo>
                    <a:pt x="16" y="67"/>
                    <a:pt x="0" y="173"/>
                    <a:pt x="50" y="259"/>
                  </a:cubicBezTo>
                  <a:close/>
                  <a:moveTo>
                    <a:pt x="91" y="112"/>
                  </a:moveTo>
                  <a:cubicBezTo>
                    <a:pt x="102" y="73"/>
                    <a:pt x="127" y="41"/>
                    <a:pt x="161" y="21"/>
                  </a:cubicBezTo>
                  <a:cubicBezTo>
                    <a:pt x="184" y="8"/>
                    <a:pt x="210" y="1"/>
                    <a:pt x="237" y="1"/>
                  </a:cubicBezTo>
                  <a:lnTo>
                    <a:pt x="237" y="1"/>
                  </a:lnTo>
                  <a:cubicBezTo>
                    <a:pt x="290" y="1"/>
                    <a:pt x="340" y="30"/>
                    <a:pt x="367" y="76"/>
                  </a:cubicBezTo>
                  <a:cubicBezTo>
                    <a:pt x="387" y="111"/>
                    <a:pt x="393" y="151"/>
                    <a:pt x="382" y="190"/>
                  </a:cubicBezTo>
                  <a:cubicBezTo>
                    <a:pt x="372" y="229"/>
                    <a:pt x="347" y="262"/>
                    <a:pt x="312" y="282"/>
                  </a:cubicBezTo>
                  <a:cubicBezTo>
                    <a:pt x="289" y="295"/>
                    <a:pt x="263" y="302"/>
                    <a:pt x="237" y="302"/>
                  </a:cubicBezTo>
                  <a:cubicBezTo>
                    <a:pt x="183" y="302"/>
                    <a:pt x="133" y="273"/>
                    <a:pt x="106" y="227"/>
                  </a:cubicBezTo>
                  <a:cubicBezTo>
                    <a:pt x="86" y="192"/>
                    <a:pt x="81" y="151"/>
                    <a:pt x="91" y="1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0"/>
            <p:cNvSpPr/>
            <p:nvPr/>
          </p:nvSpPr>
          <p:spPr>
            <a:xfrm>
              <a:off x="1760538" y="5699125"/>
              <a:ext cx="323850" cy="138113"/>
            </a:xfrm>
            <a:custGeom>
              <a:rect b="b" l="l" r="r" t="t"/>
              <a:pathLst>
                <a:path extrusionOk="0" h="382" w="898">
                  <a:moveTo>
                    <a:pt x="851" y="139"/>
                  </a:moveTo>
                  <a:cubicBezTo>
                    <a:pt x="791" y="35"/>
                    <a:pt x="659" y="0"/>
                    <a:pt x="556" y="60"/>
                  </a:cubicBezTo>
                  <a:lnTo>
                    <a:pt x="0" y="381"/>
                  </a:lnTo>
                  <a:lnTo>
                    <a:pt x="833" y="381"/>
                  </a:lnTo>
                  <a:cubicBezTo>
                    <a:pt x="887" y="314"/>
                    <a:pt x="897" y="218"/>
                    <a:pt x="851" y="139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v1" type="obj">
  <p:cSld name="OBJECT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51"/>
          <p:cNvSpPr/>
          <p:nvPr/>
        </p:nvSpPr>
        <p:spPr>
          <a:xfrm>
            <a:off x="3938214" y="-10723"/>
            <a:ext cx="5235109" cy="4857111"/>
          </a:xfrm>
          <a:custGeom>
            <a:rect b="b" l="l" r="r" t="t"/>
            <a:pathLst>
              <a:path extrusionOk="0" h="10001" w="9928">
                <a:moveTo>
                  <a:pt x="675" y="7444"/>
                </a:moveTo>
                <a:cubicBezTo>
                  <a:pt x="1981" y="9890"/>
                  <a:pt x="4853" y="10723"/>
                  <a:pt x="7093" y="9321"/>
                </a:cubicBezTo>
                <a:lnTo>
                  <a:pt x="9928" y="7534"/>
                </a:lnTo>
                <a:cubicBezTo>
                  <a:pt x="9933" y="3264"/>
                  <a:pt x="9793" y="4117"/>
                  <a:pt x="9911" y="0"/>
                </a:cubicBezTo>
                <a:lnTo>
                  <a:pt x="2932" y="126"/>
                </a:lnTo>
                <a:cubicBezTo>
                  <a:pt x="-130" y="1989"/>
                  <a:pt x="-630" y="4972"/>
                  <a:pt x="675" y="7444"/>
                </a:cubicBezTo>
              </a:path>
            </a:pathLst>
          </a:cu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6" name="Google Shape;1876;p51"/>
          <p:cNvGrpSpPr/>
          <p:nvPr/>
        </p:nvGrpSpPr>
        <p:grpSpPr>
          <a:xfrm>
            <a:off x="-6331" y="1031798"/>
            <a:ext cx="9144011" cy="3755743"/>
            <a:chOff x="1260475" y="7056192"/>
            <a:chExt cx="1028700" cy="422521"/>
          </a:xfrm>
        </p:grpSpPr>
        <p:sp>
          <p:nvSpPr>
            <p:cNvPr id="1877" name="Google Shape;1877;p51"/>
            <p:cNvSpPr/>
            <p:nvPr/>
          </p:nvSpPr>
          <p:spPr>
            <a:xfrm>
              <a:off x="1608138" y="7146925"/>
              <a:ext cx="38100" cy="61913"/>
            </a:xfrm>
            <a:custGeom>
              <a:rect b="b" l="l" r="r" t="t"/>
              <a:pathLst>
                <a:path extrusionOk="0" h="172" w="107">
                  <a:moveTo>
                    <a:pt x="99" y="171"/>
                  </a:moveTo>
                  <a:cubicBezTo>
                    <a:pt x="106" y="137"/>
                    <a:pt x="101" y="100"/>
                    <a:pt x="82" y="67"/>
                  </a:cubicBezTo>
                  <a:cubicBezTo>
                    <a:pt x="63" y="35"/>
                    <a:pt x="34" y="12"/>
                    <a:pt x="0" y="0"/>
                  </a:cubicBezTo>
                  <a:cubicBezTo>
                    <a:pt x="2" y="33"/>
                    <a:pt x="11" y="67"/>
                    <a:pt x="29" y="98"/>
                  </a:cubicBezTo>
                  <a:cubicBezTo>
                    <a:pt x="47" y="129"/>
                    <a:pt x="71" y="153"/>
                    <a:pt x="99" y="171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1"/>
            <p:cNvSpPr/>
            <p:nvPr/>
          </p:nvSpPr>
          <p:spPr>
            <a:xfrm>
              <a:off x="1608383" y="7056192"/>
              <a:ext cx="165100" cy="169863"/>
            </a:xfrm>
            <a:custGeom>
              <a:rect b="b" l="l" r="r" t="t"/>
              <a:pathLst>
                <a:path extrusionOk="0" h="471" w="457">
                  <a:moveTo>
                    <a:pt x="101" y="60"/>
                  </a:moveTo>
                  <a:cubicBezTo>
                    <a:pt x="49" y="90"/>
                    <a:pt x="15" y="138"/>
                    <a:pt x="0" y="191"/>
                  </a:cubicBezTo>
                  <a:cubicBezTo>
                    <a:pt x="54" y="205"/>
                    <a:pt x="101" y="241"/>
                    <a:pt x="131" y="292"/>
                  </a:cubicBezTo>
                  <a:cubicBezTo>
                    <a:pt x="160" y="344"/>
                    <a:pt x="167" y="402"/>
                    <a:pt x="153" y="455"/>
                  </a:cubicBezTo>
                  <a:cubicBezTo>
                    <a:pt x="206" y="470"/>
                    <a:pt x="265" y="464"/>
                    <a:pt x="317" y="434"/>
                  </a:cubicBezTo>
                  <a:cubicBezTo>
                    <a:pt x="420" y="374"/>
                    <a:pt x="456" y="242"/>
                    <a:pt x="396" y="139"/>
                  </a:cubicBezTo>
                  <a:cubicBezTo>
                    <a:pt x="336" y="36"/>
                    <a:pt x="204" y="0"/>
                    <a:pt x="101" y="60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1"/>
            <p:cNvSpPr/>
            <p:nvPr/>
          </p:nvSpPr>
          <p:spPr>
            <a:xfrm>
              <a:off x="1260475" y="7219950"/>
              <a:ext cx="228600" cy="258763"/>
            </a:xfrm>
            <a:custGeom>
              <a:rect b="b" l="l" r="r" t="t"/>
              <a:pathLst>
                <a:path extrusionOk="0" h="719" w="633">
                  <a:moveTo>
                    <a:pt x="572" y="139"/>
                  </a:moveTo>
                  <a:cubicBezTo>
                    <a:pt x="512" y="35"/>
                    <a:pt x="380" y="0"/>
                    <a:pt x="277" y="60"/>
                  </a:cubicBezTo>
                  <a:lnTo>
                    <a:pt x="0" y="219"/>
                  </a:lnTo>
                  <a:lnTo>
                    <a:pt x="0" y="718"/>
                  </a:lnTo>
                  <a:lnTo>
                    <a:pt x="493" y="434"/>
                  </a:lnTo>
                  <a:cubicBezTo>
                    <a:pt x="596" y="374"/>
                    <a:pt x="632" y="242"/>
                    <a:pt x="572" y="13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1"/>
            <p:cNvSpPr/>
            <p:nvPr/>
          </p:nvSpPr>
          <p:spPr>
            <a:xfrm>
              <a:off x="1501775" y="7121525"/>
              <a:ext cx="163512" cy="155575"/>
            </a:xfrm>
            <a:custGeom>
              <a:rect b="b" l="l" r="r" t="t"/>
              <a:pathLst>
                <a:path extrusionOk="0" h="432" w="456">
                  <a:moveTo>
                    <a:pt x="322" y="346"/>
                  </a:moveTo>
                  <a:cubicBezTo>
                    <a:pt x="299" y="359"/>
                    <a:pt x="273" y="366"/>
                    <a:pt x="247" y="366"/>
                  </a:cubicBezTo>
                  <a:cubicBezTo>
                    <a:pt x="193" y="366"/>
                    <a:pt x="143" y="337"/>
                    <a:pt x="116" y="291"/>
                  </a:cubicBezTo>
                  <a:cubicBezTo>
                    <a:pt x="96" y="256"/>
                    <a:pt x="91" y="216"/>
                    <a:pt x="101" y="177"/>
                  </a:cubicBezTo>
                  <a:cubicBezTo>
                    <a:pt x="111" y="139"/>
                    <a:pt x="136" y="105"/>
                    <a:pt x="171" y="85"/>
                  </a:cubicBezTo>
                  <a:cubicBezTo>
                    <a:pt x="194" y="72"/>
                    <a:pt x="220" y="65"/>
                    <a:pt x="246" y="65"/>
                  </a:cubicBezTo>
                  <a:lnTo>
                    <a:pt x="246" y="65"/>
                  </a:lnTo>
                  <a:cubicBezTo>
                    <a:pt x="263" y="65"/>
                    <a:pt x="280" y="68"/>
                    <a:pt x="295" y="73"/>
                  </a:cubicBezTo>
                  <a:cubicBezTo>
                    <a:pt x="294" y="51"/>
                    <a:pt x="297" y="28"/>
                    <a:pt x="302" y="7"/>
                  </a:cubicBezTo>
                  <a:cubicBezTo>
                    <a:pt x="284" y="2"/>
                    <a:pt x="265" y="0"/>
                    <a:pt x="246" y="0"/>
                  </a:cubicBezTo>
                  <a:cubicBezTo>
                    <a:pt x="210" y="0"/>
                    <a:pt x="173" y="9"/>
                    <a:pt x="139" y="29"/>
                  </a:cubicBezTo>
                  <a:cubicBezTo>
                    <a:pt x="35" y="88"/>
                    <a:pt x="0" y="220"/>
                    <a:pt x="59" y="323"/>
                  </a:cubicBezTo>
                  <a:cubicBezTo>
                    <a:pt x="99" y="393"/>
                    <a:pt x="172" y="431"/>
                    <a:pt x="247" y="431"/>
                  </a:cubicBezTo>
                  <a:cubicBezTo>
                    <a:pt x="283" y="431"/>
                    <a:pt x="320" y="422"/>
                    <a:pt x="354" y="403"/>
                  </a:cubicBezTo>
                  <a:cubicBezTo>
                    <a:pt x="406" y="373"/>
                    <a:pt x="441" y="325"/>
                    <a:pt x="455" y="271"/>
                  </a:cubicBezTo>
                  <a:cubicBezTo>
                    <a:pt x="434" y="266"/>
                    <a:pt x="413" y="257"/>
                    <a:pt x="394" y="244"/>
                  </a:cubicBezTo>
                  <a:cubicBezTo>
                    <a:pt x="386" y="286"/>
                    <a:pt x="361" y="323"/>
                    <a:pt x="322" y="346"/>
                  </a:cubicBezTo>
                </a:path>
              </a:pathLst>
            </a:custGeom>
            <a:solidFill>
              <a:schemeClr val="accent3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1"/>
            <p:cNvSpPr/>
            <p:nvPr/>
          </p:nvSpPr>
          <p:spPr>
            <a:xfrm>
              <a:off x="1606550" y="7124455"/>
              <a:ext cx="63500" cy="95250"/>
            </a:xfrm>
            <a:custGeom>
              <a:rect b="b" l="l" r="r" t="t"/>
              <a:pathLst>
                <a:path extrusionOk="0" h="265" w="176">
                  <a:moveTo>
                    <a:pt x="139" y="101"/>
                  </a:moveTo>
                  <a:cubicBezTo>
                    <a:pt x="110" y="49"/>
                    <a:pt x="62" y="14"/>
                    <a:pt x="8" y="0"/>
                  </a:cubicBezTo>
                  <a:cubicBezTo>
                    <a:pt x="3" y="21"/>
                    <a:pt x="0" y="44"/>
                    <a:pt x="1" y="66"/>
                  </a:cubicBezTo>
                  <a:cubicBezTo>
                    <a:pt x="35" y="78"/>
                    <a:pt x="65" y="101"/>
                    <a:pt x="83" y="133"/>
                  </a:cubicBezTo>
                  <a:cubicBezTo>
                    <a:pt x="102" y="166"/>
                    <a:pt x="107" y="203"/>
                    <a:pt x="100" y="237"/>
                  </a:cubicBezTo>
                  <a:cubicBezTo>
                    <a:pt x="119" y="250"/>
                    <a:pt x="140" y="259"/>
                    <a:pt x="161" y="264"/>
                  </a:cubicBezTo>
                  <a:cubicBezTo>
                    <a:pt x="175" y="211"/>
                    <a:pt x="169" y="152"/>
                    <a:pt x="139" y="101"/>
                  </a:cubicBezTo>
                </a:path>
              </a:pathLst>
            </a:custGeom>
            <a:solidFill>
              <a:schemeClr val="accent3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1"/>
            <p:cNvSpPr/>
            <p:nvPr/>
          </p:nvSpPr>
          <p:spPr>
            <a:xfrm>
              <a:off x="2101850" y="7213600"/>
              <a:ext cx="187325" cy="236539"/>
            </a:xfrm>
            <a:custGeom>
              <a:rect b="b" l="l" r="r" t="t"/>
              <a:pathLst>
                <a:path extrusionOk="0" h="655" w="522">
                  <a:moveTo>
                    <a:pt x="60" y="516"/>
                  </a:moveTo>
                  <a:cubicBezTo>
                    <a:pt x="120" y="619"/>
                    <a:pt x="252" y="654"/>
                    <a:pt x="355" y="595"/>
                  </a:cubicBezTo>
                  <a:lnTo>
                    <a:pt x="521" y="499"/>
                  </a:lnTo>
                  <a:lnTo>
                    <a:pt x="521" y="0"/>
                  </a:lnTo>
                  <a:lnTo>
                    <a:pt x="139" y="221"/>
                  </a:lnTo>
                  <a:cubicBezTo>
                    <a:pt x="36" y="280"/>
                    <a:pt x="0" y="412"/>
                    <a:pt x="60" y="516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3" name="Google Shape;1883;p51"/>
          <p:cNvSpPr txBox="1"/>
          <p:nvPr>
            <p:ph type="title"/>
          </p:nvPr>
        </p:nvSpPr>
        <p:spPr>
          <a:xfrm>
            <a:off x="351000" y="918000"/>
            <a:ext cx="38691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4" name="Google Shape;1884;p51"/>
          <p:cNvSpPr txBox="1"/>
          <p:nvPr>
            <p:ph idx="1" type="body"/>
          </p:nvPr>
        </p:nvSpPr>
        <p:spPr>
          <a:xfrm>
            <a:off x="5201841" y="1019794"/>
            <a:ext cx="2887500" cy="3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589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1600"/>
            </a:lvl1pPr>
            <a:lvl2pPr indent="-228600" lvl="1" marL="914400" rtl="0" algn="l">
              <a:lnSpc>
                <a:spcPct val="127222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85" name="Google Shape;1885;p51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6" name="Google Shape;1886;p51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7" name="Google Shape;1887;p51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27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out &amp; text large v1" type="twoObj">
  <p:cSld name="TWO_OBJECTS"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52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0" name="Google Shape;1890;p52"/>
          <p:cNvSpPr txBox="1"/>
          <p:nvPr>
            <p:ph idx="1" type="body"/>
          </p:nvPr>
        </p:nvSpPr>
        <p:spPr>
          <a:xfrm>
            <a:off x="351000" y="918000"/>
            <a:ext cx="3869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  <a:defRPr sz="4400"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400"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891" name="Google Shape;1891;p52"/>
          <p:cNvSpPr txBox="1"/>
          <p:nvPr>
            <p:ph idx="2" type="body"/>
          </p:nvPr>
        </p:nvSpPr>
        <p:spPr>
          <a:xfrm>
            <a:off x="4924800" y="1026562"/>
            <a:ext cx="38691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indent="-228600" lvl="1" marL="914400" rtl="0" algn="l">
              <a:lnSpc>
                <a:spcPct val="11804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/>
            </a:lvl3pPr>
            <a:lvl4pPr indent="-228600" lvl="3" marL="182880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317500" lvl="4" marL="228600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892" name="Google Shape;1892;p52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3" name="Google Shape;1893;p52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4" name="Google Shape;1894;p52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out &amp; text small v1">
  <p:cSld name="Pullout &amp; text small v1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53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7" name="Google Shape;1897;p53"/>
          <p:cNvSpPr txBox="1"/>
          <p:nvPr>
            <p:ph idx="1" type="body"/>
          </p:nvPr>
        </p:nvSpPr>
        <p:spPr>
          <a:xfrm>
            <a:off x="351000" y="997790"/>
            <a:ext cx="38691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107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Arial"/>
              <a:buNone/>
              <a:defRPr sz="2200"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400"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898" name="Google Shape;1898;p53"/>
          <p:cNvSpPr txBox="1"/>
          <p:nvPr>
            <p:ph idx="2" type="body"/>
          </p:nvPr>
        </p:nvSpPr>
        <p:spPr>
          <a:xfrm>
            <a:off x="4924800" y="1026562"/>
            <a:ext cx="35181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indent="-228600" lvl="1" marL="914400" rtl="0" algn="l">
              <a:lnSpc>
                <a:spcPct val="11804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/>
            </a:lvl3pPr>
            <a:lvl4pPr indent="-228600" lvl="3" marL="182880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317500" lvl="4" marL="228600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899" name="Google Shape;1899;p53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0" name="Google Shape;1900;p53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tats v1">
  <p:cSld name="Text &amp; stats v1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54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3" name="Google Shape;1903;p54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4" name="Google Shape;1904;p54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5" name="Google Shape;1905;p54"/>
          <p:cNvSpPr txBox="1"/>
          <p:nvPr>
            <p:ph idx="1" type="body"/>
          </p:nvPr>
        </p:nvSpPr>
        <p:spPr>
          <a:xfrm>
            <a:off x="351000" y="1015603"/>
            <a:ext cx="28161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6" name="Google Shape;1906;p54"/>
          <p:cNvSpPr txBox="1"/>
          <p:nvPr>
            <p:ph idx="2" type="body"/>
          </p:nvPr>
        </p:nvSpPr>
        <p:spPr>
          <a:xfrm>
            <a:off x="3515400" y="1015603"/>
            <a:ext cx="28161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7" name="Google Shape;1907;p54"/>
          <p:cNvSpPr txBox="1"/>
          <p:nvPr>
            <p:ph idx="3" type="body"/>
          </p:nvPr>
        </p:nvSpPr>
        <p:spPr>
          <a:xfrm>
            <a:off x="7033500" y="1015603"/>
            <a:ext cx="13959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v2">
  <p:cSld name="Agenda v2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55"/>
          <p:cNvSpPr/>
          <p:nvPr/>
        </p:nvSpPr>
        <p:spPr>
          <a:xfrm>
            <a:off x="3938214" y="-10723"/>
            <a:ext cx="5235109" cy="4857111"/>
          </a:xfrm>
          <a:custGeom>
            <a:rect b="b" l="l" r="r" t="t"/>
            <a:pathLst>
              <a:path extrusionOk="0" h="10001" w="9928">
                <a:moveTo>
                  <a:pt x="675" y="7444"/>
                </a:moveTo>
                <a:cubicBezTo>
                  <a:pt x="1981" y="9890"/>
                  <a:pt x="4853" y="10723"/>
                  <a:pt x="7093" y="9321"/>
                </a:cubicBezTo>
                <a:lnTo>
                  <a:pt x="9928" y="7534"/>
                </a:lnTo>
                <a:cubicBezTo>
                  <a:pt x="9933" y="3264"/>
                  <a:pt x="9793" y="4117"/>
                  <a:pt x="9911" y="0"/>
                </a:cubicBezTo>
                <a:lnTo>
                  <a:pt x="2932" y="126"/>
                </a:lnTo>
                <a:cubicBezTo>
                  <a:pt x="-130" y="1989"/>
                  <a:pt x="-630" y="4972"/>
                  <a:pt x="675" y="7444"/>
                </a:cubicBezTo>
              </a:path>
            </a:pathLst>
          </a:cu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0" name="Google Shape;1910;p55"/>
          <p:cNvGrpSpPr/>
          <p:nvPr/>
        </p:nvGrpSpPr>
        <p:grpSpPr>
          <a:xfrm>
            <a:off x="12" y="1077334"/>
            <a:ext cx="9144011" cy="3761708"/>
            <a:chOff x="1260475" y="7055521"/>
            <a:chExt cx="1028700" cy="423192"/>
          </a:xfrm>
        </p:grpSpPr>
        <p:sp>
          <p:nvSpPr>
            <p:cNvPr id="1911" name="Google Shape;1911;p55"/>
            <p:cNvSpPr/>
            <p:nvPr/>
          </p:nvSpPr>
          <p:spPr>
            <a:xfrm>
              <a:off x="1608138" y="7146925"/>
              <a:ext cx="38100" cy="61913"/>
            </a:xfrm>
            <a:custGeom>
              <a:rect b="b" l="l" r="r" t="t"/>
              <a:pathLst>
                <a:path extrusionOk="0" h="172" w="107">
                  <a:moveTo>
                    <a:pt x="99" y="171"/>
                  </a:moveTo>
                  <a:cubicBezTo>
                    <a:pt x="106" y="137"/>
                    <a:pt x="101" y="100"/>
                    <a:pt x="82" y="67"/>
                  </a:cubicBezTo>
                  <a:cubicBezTo>
                    <a:pt x="63" y="35"/>
                    <a:pt x="34" y="12"/>
                    <a:pt x="0" y="0"/>
                  </a:cubicBezTo>
                  <a:cubicBezTo>
                    <a:pt x="2" y="33"/>
                    <a:pt x="11" y="67"/>
                    <a:pt x="29" y="98"/>
                  </a:cubicBezTo>
                  <a:cubicBezTo>
                    <a:pt x="47" y="129"/>
                    <a:pt x="71" y="153"/>
                    <a:pt x="99" y="171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1609054" y="7055521"/>
              <a:ext cx="165100" cy="169863"/>
            </a:xfrm>
            <a:custGeom>
              <a:rect b="b" l="l" r="r" t="t"/>
              <a:pathLst>
                <a:path extrusionOk="0" h="471" w="457">
                  <a:moveTo>
                    <a:pt x="101" y="60"/>
                  </a:moveTo>
                  <a:cubicBezTo>
                    <a:pt x="49" y="90"/>
                    <a:pt x="15" y="138"/>
                    <a:pt x="0" y="191"/>
                  </a:cubicBezTo>
                  <a:cubicBezTo>
                    <a:pt x="54" y="205"/>
                    <a:pt x="101" y="241"/>
                    <a:pt x="131" y="292"/>
                  </a:cubicBezTo>
                  <a:cubicBezTo>
                    <a:pt x="160" y="344"/>
                    <a:pt x="167" y="402"/>
                    <a:pt x="153" y="455"/>
                  </a:cubicBezTo>
                  <a:cubicBezTo>
                    <a:pt x="206" y="470"/>
                    <a:pt x="265" y="464"/>
                    <a:pt x="317" y="434"/>
                  </a:cubicBezTo>
                  <a:cubicBezTo>
                    <a:pt x="420" y="374"/>
                    <a:pt x="456" y="242"/>
                    <a:pt x="396" y="139"/>
                  </a:cubicBezTo>
                  <a:cubicBezTo>
                    <a:pt x="336" y="36"/>
                    <a:pt x="204" y="0"/>
                    <a:pt x="101" y="60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1260475" y="7219950"/>
              <a:ext cx="228600" cy="258763"/>
            </a:xfrm>
            <a:custGeom>
              <a:rect b="b" l="l" r="r" t="t"/>
              <a:pathLst>
                <a:path extrusionOk="0" h="719" w="633">
                  <a:moveTo>
                    <a:pt x="572" y="139"/>
                  </a:moveTo>
                  <a:cubicBezTo>
                    <a:pt x="512" y="35"/>
                    <a:pt x="380" y="0"/>
                    <a:pt x="277" y="60"/>
                  </a:cubicBezTo>
                  <a:lnTo>
                    <a:pt x="0" y="219"/>
                  </a:lnTo>
                  <a:lnTo>
                    <a:pt x="0" y="718"/>
                  </a:lnTo>
                  <a:lnTo>
                    <a:pt x="493" y="434"/>
                  </a:lnTo>
                  <a:cubicBezTo>
                    <a:pt x="596" y="374"/>
                    <a:pt x="632" y="242"/>
                    <a:pt x="572" y="13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1501775" y="7121525"/>
              <a:ext cx="163512" cy="155575"/>
            </a:xfrm>
            <a:custGeom>
              <a:rect b="b" l="l" r="r" t="t"/>
              <a:pathLst>
                <a:path extrusionOk="0" h="432" w="456">
                  <a:moveTo>
                    <a:pt x="322" y="346"/>
                  </a:moveTo>
                  <a:cubicBezTo>
                    <a:pt x="299" y="359"/>
                    <a:pt x="273" y="366"/>
                    <a:pt x="247" y="366"/>
                  </a:cubicBezTo>
                  <a:cubicBezTo>
                    <a:pt x="193" y="366"/>
                    <a:pt x="143" y="337"/>
                    <a:pt x="116" y="291"/>
                  </a:cubicBezTo>
                  <a:cubicBezTo>
                    <a:pt x="96" y="256"/>
                    <a:pt x="91" y="216"/>
                    <a:pt x="101" y="177"/>
                  </a:cubicBezTo>
                  <a:cubicBezTo>
                    <a:pt x="111" y="139"/>
                    <a:pt x="136" y="105"/>
                    <a:pt x="171" y="85"/>
                  </a:cubicBezTo>
                  <a:cubicBezTo>
                    <a:pt x="194" y="72"/>
                    <a:pt x="220" y="65"/>
                    <a:pt x="246" y="65"/>
                  </a:cubicBezTo>
                  <a:lnTo>
                    <a:pt x="246" y="65"/>
                  </a:lnTo>
                  <a:cubicBezTo>
                    <a:pt x="263" y="65"/>
                    <a:pt x="280" y="68"/>
                    <a:pt x="295" y="73"/>
                  </a:cubicBezTo>
                  <a:cubicBezTo>
                    <a:pt x="294" y="51"/>
                    <a:pt x="297" y="28"/>
                    <a:pt x="302" y="7"/>
                  </a:cubicBezTo>
                  <a:cubicBezTo>
                    <a:pt x="284" y="2"/>
                    <a:pt x="265" y="0"/>
                    <a:pt x="246" y="0"/>
                  </a:cubicBezTo>
                  <a:cubicBezTo>
                    <a:pt x="210" y="0"/>
                    <a:pt x="173" y="9"/>
                    <a:pt x="139" y="29"/>
                  </a:cubicBezTo>
                  <a:cubicBezTo>
                    <a:pt x="35" y="88"/>
                    <a:pt x="0" y="220"/>
                    <a:pt x="59" y="323"/>
                  </a:cubicBezTo>
                  <a:cubicBezTo>
                    <a:pt x="99" y="393"/>
                    <a:pt x="172" y="431"/>
                    <a:pt x="247" y="431"/>
                  </a:cubicBezTo>
                  <a:cubicBezTo>
                    <a:pt x="283" y="431"/>
                    <a:pt x="320" y="422"/>
                    <a:pt x="354" y="403"/>
                  </a:cubicBezTo>
                  <a:cubicBezTo>
                    <a:pt x="406" y="373"/>
                    <a:pt x="441" y="325"/>
                    <a:pt x="455" y="271"/>
                  </a:cubicBezTo>
                  <a:cubicBezTo>
                    <a:pt x="434" y="266"/>
                    <a:pt x="413" y="257"/>
                    <a:pt x="394" y="244"/>
                  </a:cubicBezTo>
                  <a:cubicBezTo>
                    <a:pt x="386" y="286"/>
                    <a:pt x="361" y="323"/>
                    <a:pt x="322" y="34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1606550" y="7124455"/>
              <a:ext cx="63500" cy="95250"/>
            </a:xfrm>
            <a:custGeom>
              <a:rect b="b" l="l" r="r" t="t"/>
              <a:pathLst>
                <a:path extrusionOk="0" h="265" w="176">
                  <a:moveTo>
                    <a:pt x="139" y="101"/>
                  </a:moveTo>
                  <a:cubicBezTo>
                    <a:pt x="110" y="49"/>
                    <a:pt x="62" y="14"/>
                    <a:pt x="8" y="0"/>
                  </a:cubicBezTo>
                  <a:cubicBezTo>
                    <a:pt x="3" y="21"/>
                    <a:pt x="0" y="44"/>
                    <a:pt x="1" y="66"/>
                  </a:cubicBezTo>
                  <a:cubicBezTo>
                    <a:pt x="35" y="78"/>
                    <a:pt x="65" y="101"/>
                    <a:pt x="83" y="133"/>
                  </a:cubicBezTo>
                  <a:cubicBezTo>
                    <a:pt x="102" y="166"/>
                    <a:pt x="107" y="203"/>
                    <a:pt x="100" y="237"/>
                  </a:cubicBezTo>
                  <a:cubicBezTo>
                    <a:pt x="119" y="250"/>
                    <a:pt x="140" y="259"/>
                    <a:pt x="161" y="264"/>
                  </a:cubicBezTo>
                  <a:cubicBezTo>
                    <a:pt x="175" y="211"/>
                    <a:pt x="169" y="152"/>
                    <a:pt x="139" y="1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2101850" y="7213600"/>
              <a:ext cx="187325" cy="236539"/>
            </a:xfrm>
            <a:custGeom>
              <a:rect b="b" l="l" r="r" t="t"/>
              <a:pathLst>
                <a:path extrusionOk="0" h="655" w="522">
                  <a:moveTo>
                    <a:pt x="60" y="516"/>
                  </a:moveTo>
                  <a:cubicBezTo>
                    <a:pt x="120" y="619"/>
                    <a:pt x="252" y="654"/>
                    <a:pt x="355" y="595"/>
                  </a:cubicBezTo>
                  <a:lnTo>
                    <a:pt x="521" y="499"/>
                  </a:lnTo>
                  <a:lnTo>
                    <a:pt x="521" y="0"/>
                  </a:lnTo>
                  <a:lnTo>
                    <a:pt x="139" y="221"/>
                  </a:lnTo>
                  <a:cubicBezTo>
                    <a:pt x="36" y="280"/>
                    <a:pt x="0" y="412"/>
                    <a:pt x="60" y="516"/>
                  </a:cubicBezTo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7" name="Google Shape;1917;p55"/>
          <p:cNvSpPr txBox="1"/>
          <p:nvPr>
            <p:ph type="title"/>
          </p:nvPr>
        </p:nvSpPr>
        <p:spPr>
          <a:xfrm>
            <a:off x="351000" y="918000"/>
            <a:ext cx="38691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8" name="Google Shape;1918;p55"/>
          <p:cNvSpPr txBox="1"/>
          <p:nvPr>
            <p:ph idx="1" type="body"/>
          </p:nvPr>
        </p:nvSpPr>
        <p:spPr>
          <a:xfrm>
            <a:off x="5201841" y="1019794"/>
            <a:ext cx="2887500" cy="3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589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1600"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9" name="Google Shape;1919;p55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0" name="Google Shape;1920;p55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1" name="Google Shape;1921;p55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27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out &amp; text large v2">
  <p:cSld name="Pullout &amp; text large v2"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56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4" name="Google Shape;1924;p56"/>
          <p:cNvSpPr txBox="1"/>
          <p:nvPr>
            <p:ph idx="1" type="body"/>
          </p:nvPr>
        </p:nvSpPr>
        <p:spPr>
          <a:xfrm>
            <a:off x="351000" y="918000"/>
            <a:ext cx="3869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449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400"/>
              <a:buFont typeface="Arial"/>
              <a:buNone/>
              <a:defRPr sz="4400"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400"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925" name="Google Shape;1925;p56"/>
          <p:cNvSpPr txBox="1"/>
          <p:nvPr>
            <p:ph idx="2" type="body"/>
          </p:nvPr>
        </p:nvSpPr>
        <p:spPr>
          <a:xfrm>
            <a:off x="4924800" y="1026562"/>
            <a:ext cx="38691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1804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/>
            </a:lvl3pPr>
            <a:lvl4pPr indent="-228600" lvl="3" marL="182880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317500" lvl="4" marL="228600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926" name="Google Shape;1926;p56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7" name="Google Shape;1927;p56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8" name="Google Shape;1928;p56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out &amp; text small v2">
  <p:cSld name="Pullout &amp; text small v2"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57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1" name="Google Shape;1931;p57"/>
          <p:cNvSpPr txBox="1"/>
          <p:nvPr>
            <p:ph idx="1" type="body"/>
          </p:nvPr>
        </p:nvSpPr>
        <p:spPr>
          <a:xfrm>
            <a:off x="351000" y="999000"/>
            <a:ext cx="3869100" cy="3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107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/>
              <a:buNone/>
              <a:defRPr sz="2200"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400"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932" name="Google Shape;1932;p57"/>
          <p:cNvSpPr txBox="1"/>
          <p:nvPr>
            <p:ph idx="2" type="body"/>
          </p:nvPr>
        </p:nvSpPr>
        <p:spPr>
          <a:xfrm>
            <a:off x="4924800" y="1026562"/>
            <a:ext cx="3518100" cy="3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1804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/>
            </a:lvl3pPr>
            <a:lvl4pPr indent="-228600" lvl="3" marL="182880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317500" lvl="4" marL="228600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933" name="Google Shape;1933;p57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4" name="Google Shape;1934;p57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stats v2">
  <p:cSld name="Text &amp; stats v2"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58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7" name="Google Shape;1937;p58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8" name="Google Shape;1938;p58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9" name="Google Shape;1939;p58"/>
          <p:cNvSpPr txBox="1"/>
          <p:nvPr>
            <p:ph idx="1" type="body"/>
          </p:nvPr>
        </p:nvSpPr>
        <p:spPr>
          <a:xfrm>
            <a:off x="351000" y="1015603"/>
            <a:ext cx="28161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0" name="Google Shape;1940;p58"/>
          <p:cNvSpPr txBox="1"/>
          <p:nvPr>
            <p:ph idx="2" type="body"/>
          </p:nvPr>
        </p:nvSpPr>
        <p:spPr>
          <a:xfrm>
            <a:off x="3515400" y="1015603"/>
            <a:ext cx="28161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1" name="Google Shape;1941;p58"/>
          <p:cNvSpPr txBox="1"/>
          <p:nvPr>
            <p:ph idx="3" type="body"/>
          </p:nvPr>
        </p:nvSpPr>
        <p:spPr>
          <a:xfrm>
            <a:off x="7033500" y="1015603"/>
            <a:ext cx="13959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image">
  <p:cSld name="Content + image"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59"/>
          <p:cNvSpPr txBox="1"/>
          <p:nvPr>
            <p:ph type="title"/>
          </p:nvPr>
        </p:nvSpPr>
        <p:spPr>
          <a:xfrm>
            <a:off x="353700" y="342900"/>
            <a:ext cx="39744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4" name="Google Shape;1944;p59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5" name="Google Shape;1945;p59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6" name="Google Shape;1946;p59"/>
          <p:cNvSpPr txBox="1"/>
          <p:nvPr>
            <p:ph idx="1" type="body"/>
          </p:nvPr>
        </p:nvSpPr>
        <p:spPr>
          <a:xfrm>
            <a:off x="351000" y="1015603"/>
            <a:ext cx="30780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sz="1500"/>
            </a:lvl1pPr>
            <a:lvl2pPr indent="-228600" lvl="1" marL="914400" rtl="0" algn="l">
              <a:lnSpc>
                <a:spcPct val="118041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124822"/>
              </a:lnSpc>
              <a:spcBef>
                <a:spcPts val="15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indent="-317500" lvl="4" marL="228600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7" name="Google Shape;1947;p59"/>
          <p:cNvSpPr/>
          <p:nvPr>
            <p:ph idx="2" type="pic"/>
          </p:nvPr>
        </p:nvSpPr>
        <p:spPr>
          <a:xfrm>
            <a:off x="4330800" y="342900"/>
            <a:ext cx="4457700" cy="4457700"/>
          </a:xfrm>
          <a:prstGeom prst="ellipse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Quote + image"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60"/>
          <p:cNvSpPr/>
          <p:nvPr>
            <p:ph idx="2" type="pic"/>
          </p:nvPr>
        </p:nvSpPr>
        <p:spPr>
          <a:xfrm>
            <a:off x="4217400" y="-8905"/>
            <a:ext cx="4926900" cy="51525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0" name="Google Shape;1950;p60"/>
          <p:cNvSpPr txBox="1"/>
          <p:nvPr>
            <p:ph type="ctrTitle"/>
          </p:nvPr>
        </p:nvSpPr>
        <p:spPr>
          <a:xfrm>
            <a:off x="351000" y="342900"/>
            <a:ext cx="3866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1" name="Google Shape;1951;p60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2" name="Google Shape;1952;p60"/>
          <p:cNvSpPr txBox="1"/>
          <p:nvPr>
            <p:ph idx="1" type="body"/>
          </p:nvPr>
        </p:nvSpPr>
        <p:spPr>
          <a:xfrm>
            <a:off x="351234" y="962167"/>
            <a:ext cx="3869100" cy="21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Arial"/>
              <a:buNone/>
              <a:defRPr sz="2300">
                <a:solidFill>
                  <a:schemeClr val="accent2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3" name="Google Shape;1953;p60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4" name="Google Shape;1954;p60"/>
          <p:cNvSpPr txBox="1"/>
          <p:nvPr>
            <p:ph idx="3" type="body"/>
          </p:nvPr>
        </p:nvSpPr>
        <p:spPr>
          <a:xfrm>
            <a:off x="351235" y="3221100"/>
            <a:ext cx="24180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48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/>
            </a:lvl1pPr>
            <a:lvl2pPr indent="-228600" lvl="1" marL="914400" rtl="0" algn="l">
              <a:lnSpc>
                <a:spcPct val="124822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None/>
              <a:defRPr sz="1100">
                <a:solidFill>
                  <a:schemeClr val="accent4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955" name="Google Shape;195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0662" y="1015603"/>
            <a:ext cx="84582" cy="8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images">
  <p:cSld name="3 images"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61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8" name="Google Shape;1958;p61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9" name="Google Shape;1959;p61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0" name="Google Shape;1960;p61"/>
          <p:cNvSpPr txBox="1"/>
          <p:nvPr>
            <p:ph idx="1" type="body"/>
          </p:nvPr>
        </p:nvSpPr>
        <p:spPr>
          <a:xfrm>
            <a:off x="351000" y="2997000"/>
            <a:ext cx="2457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1" name="Google Shape;1961;p61"/>
          <p:cNvSpPr txBox="1"/>
          <p:nvPr>
            <p:ph idx="2" type="body"/>
          </p:nvPr>
        </p:nvSpPr>
        <p:spPr>
          <a:xfrm>
            <a:off x="3343950" y="2997000"/>
            <a:ext cx="2457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2" name="Google Shape;1962;p61"/>
          <p:cNvSpPr txBox="1"/>
          <p:nvPr>
            <p:ph idx="3" type="body"/>
          </p:nvPr>
        </p:nvSpPr>
        <p:spPr>
          <a:xfrm>
            <a:off x="6336665" y="2997000"/>
            <a:ext cx="2457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3" name="Google Shape;1963;p61"/>
          <p:cNvSpPr/>
          <p:nvPr>
            <p:ph idx="4" type="pic"/>
          </p:nvPr>
        </p:nvSpPr>
        <p:spPr>
          <a:xfrm>
            <a:off x="351000" y="1026000"/>
            <a:ext cx="2457000" cy="13716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4" name="Google Shape;1964;p61"/>
          <p:cNvSpPr/>
          <p:nvPr>
            <p:ph idx="5" type="pic"/>
          </p:nvPr>
        </p:nvSpPr>
        <p:spPr>
          <a:xfrm>
            <a:off x="3343950" y="1026000"/>
            <a:ext cx="2457000" cy="13716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5" name="Google Shape;1965;p61"/>
          <p:cNvSpPr/>
          <p:nvPr>
            <p:ph idx="6" type="pic"/>
          </p:nvPr>
        </p:nvSpPr>
        <p:spPr>
          <a:xfrm>
            <a:off x="6336665" y="1026000"/>
            <a:ext cx="2457000" cy="1371600"/>
          </a:xfrm>
          <a:prstGeom prst="rect">
            <a:avLst/>
          </a:prstGeom>
          <a:solidFill>
            <a:schemeClr val="accent1">
              <a:alpha val="14900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6" name="Google Shape;1966;p61"/>
          <p:cNvSpPr/>
          <p:nvPr>
            <p:ph idx="7" type="body"/>
          </p:nvPr>
        </p:nvSpPr>
        <p:spPr>
          <a:xfrm>
            <a:off x="351000" y="2743200"/>
            <a:ext cx="202500" cy="202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7" name="Google Shape;1967;p61"/>
          <p:cNvSpPr/>
          <p:nvPr>
            <p:ph idx="8" type="body"/>
          </p:nvPr>
        </p:nvSpPr>
        <p:spPr>
          <a:xfrm>
            <a:off x="3343950" y="2743200"/>
            <a:ext cx="202500" cy="202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68" name="Google Shape;1968;p61"/>
          <p:cNvSpPr/>
          <p:nvPr>
            <p:ph idx="9" type="body"/>
          </p:nvPr>
        </p:nvSpPr>
        <p:spPr>
          <a:xfrm>
            <a:off x="6336665" y="2743200"/>
            <a:ext cx="202500" cy="202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5" name="Google Shape;305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s v3">
  <p:cSld name="Stats v3"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62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1" name="Google Shape;1971;p62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2" name="Google Shape;1972;p62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3" name="Google Shape;1973;p62"/>
          <p:cNvSpPr txBox="1"/>
          <p:nvPr>
            <p:ph idx="1" type="body"/>
          </p:nvPr>
        </p:nvSpPr>
        <p:spPr>
          <a:xfrm>
            <a:off x="351000" y="1015603"/>
            <a:ext cx="31590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>
                <a:solidFill>
                  <a:schemeClr val="accent2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>
                <a:solidFill>
                  <a:schemeClr val="accent2"/>
                </a:solidFill>
              </a:defRPr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4" name="Google Shape;1974;p62"/>
          <p:cNvSpPr txBox="1"/>
          <p:nvPr>
            <p:ph idx="2" type="body"/>
          </p:nvPr>
        </p:nvSpPr>
        <p:spPr>
          <a:xfrm>
            <a:off x="6750000" y="1015603"/>
            <a:ext cx="17010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>
                <a:solidFill>
                  <a:schemeClr val="accent3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5" name="Google Shape;1975;p62"/>
          <p:cNvSpPr txBox="1"/>
          <p:nvPr>
            <p:ph idx="3" type="body"/>
          </p:nvPr>
        </p:nvSpPr>
        <p:spPr>
          <a:xfrm>
            <a:off x="4863686" y="1015603"/>
            <a:ext cx="17010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>
                <a:solidFill>
                  <a:schemeClr val="accent4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63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8" name="Google Shape;1978;p63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9" name="Google Shape;1979;p63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0" name="Google Shape;1980;p63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1" name="Google Shape;198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000" y="2430000"/>
            <a:ext cx="84296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63"/>
          <p:cNvSpPr/>
          <p:nvPr>
            <p:ph idx="2" type="media"/>
          </p:nvPr>
        </p:nvSpPr>
        <p:spPr>
          <a:xfrm>
            <a:off x="1620000" y="1053000"/>
            <a:ext cx="5400" cy="137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3" name="Google Shape;1983;p63"/>
          <p:cNvSpPr/>
          <p:nvPr>
            <p:ph idx="3" type="media"/>
          </p:nvPr>
        </p:nvSpPr>
        <p:spPr>
          <a:xfrm>
            <a:off x="3375000" y="1053000"/>
            <a:ext cx="5400" cy="137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4" name="Google Shape;1984;p63"/>
          <p:cNvSpPr/>
          <p:nvPr>
            <p:ph idx="4" type="media"/>
          </p:nvPr>
        </p:nvSpPr>
        <p:spPr>
          <a:xfrm>
            <a:off x="5130000" y="1053000"/>
            <a:ext cx="5400" cy="137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5" name="Google Shape;1985;p63"/>
          <p:cNvSpPr/>
          <p:nvPr>
            <p:ph idx="5" type="media"/>
          </p:nvPr>
        </p:nvSpPr>
        <p:spPr>
          <a:xfrm>
            <a:off x="6885000" y="1053000"/>
            <a:ext cx="5400" cy="137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6" name="Google Shape;1986;p63"/>
          <p:cNvSpPr/>
          <p:nvPr>
            <p:ph idx="6" type="media"/>
          </p:nvPr>
        </p:nvSpPr>
        <p:spPr>
          <a:xfrm>
            <a:off x="945000" y="2772900"/>
            <a:ext cx="5400" cy="137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7" name="Google Shape;1987;p63"/>
          <p:cNvSpPr/>
          <p:nvPr>
            <p:ph idx="7" type="media"/>
          </p:nvPr>
        </p:nvSpPr>
        <p:spPr>
          <a:xfrm>
            <a:off x="2700000" y="2772900"/>
            <a:ext cx="5400" cy="137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63"/>
          <p:cNvSpPr/>
          <p:nvPr>
            <p:ph idx="8" type="media"/>
          </p:nvPr>
        </p:nvSpPr>
        <p:spPr>
          <a:xfrm>
            <a:off x="4455000" y="2772900"/>
            <a:ext cx="5400" cy="137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9" name="Google Shape;1989;p63"/>
          <p:cNvSpPr/>
          <p:nvPr>
            <p:ph idx="9" type="media"/>
          </p:nvPr>
        </p:nvSpPr>
        <p:spPr>
          <a:xfrm>
            <a:off x="6210000" y="2772900"/>
            <a:ext cx="5400" cy="137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22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None/>
              <a:defRPr b="0" i="0" sz="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63"/>
          <p:cNvSpPr txBox="1"/>
          <p:nvPr>
            <p:ph idx="1" type="body"/>
          </p:nvPr>
        </p:nvSpPr>
        <p:spPr>
          <a:xfrm>
            <a:off x="1782000" y="1620000"/>
            <a:ext cx="135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l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1" name="Google Shape;1991;p63"/>
          <p:cNvSpPr txBox="1"/>
          <p:nvPr>
            <p:ph idx="13" type="body"/>
          </p:nvPr>
        </p:nvSpPr>
        <p:spPr>
          <a:xfrm>
            <a:off x="3537000" y="1620000"/>
            <a:ext cx="135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l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2" name="Google Shape;1992;p63"/>
          <p:cNvSpPr txBox="1"/>
          <p:nvPr>
            <p:ph idx="14" type="body"/>
          </p:nvPr>
        </p:nvSpPr>
        <p:spPr>
          <a:xfrm>
            <a:off x="5292000" y="1620000"/>
            <a:ext cx="135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l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3" name="Google Shape;1993;p63"/>
          <p:cNvSpPr txBox="1"/>
          <p:nvPr>
            <p:ph idx="15" type="body"/>
          </p:nvPr>
        </p:nvSpPr>
        <p:spPr>
          <a:xfrm>
            <a:off x="7047000" y="1620000"/>
            <a:ext cx="135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l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4" name="Google Shape;1994;p63"/>
          <p:cNvSpPr txBox="1"/>
          <p:nvPr>
            <p:ph idx="16" type="body"/>
          </p:nvPr>
        </p:nvSpPr>
        <p:spPr>
          <a:xfrm>
            <a:off x="1107000" y="3618000"/>
            <a:ext cx="135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l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5" name="Google Shape;1995;p63"/>
          <p:cNvSpPr txBox="1"/>
          <p:nvPr>
            <p:ph idx="17" type="body"/>
          </p:nvPr>
        </p:nvSpPr>
        <p:spPr>
          <a:xfrm>
            <a:off x="2862000" y="3618000"/>
            <a:ext cx="135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l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6" name="Google Shape;1996;p63"/>
          <p:cNvSpPr txBox="1"/>
          <p:nvPr>
            <p:ph idx="18" type="body"/>
          </p:nvPr>
        </p:nvSpPr>
        <p:spPr>
          <a:xfrm>
            <a:off x="4617000" y="3618000"/>
            <a:ext cx="135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l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7" name="Google Shape;1997;p63"/>
          <p:cNvSpPr txBox="1"/>
          <p:nvPr>
            <p:ph idx="19" type="body"/>
          </p:nvPr>
        </p:nvSpPr>
        <p:spPr>
          <a:xfrm>
            <a:off x="6372000" y="3618000"/>
            <a:ext cx="135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l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in circles">
  <p:cSld name="Text in circles"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64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0" name="Google Shape;2000;p64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1" name="Google Shape;2001;p64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2" name="Google Shape;2002;p64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3" name="Google Shape;2003;p64"/>
          <p:cNvSpPr/>
          <p:nvPr>
            <p:ph idx="1" type="body"/>
          </p:nvPr>
        </p:nvSpPr>
        <p:spPr>
          <a:xfrm>
            <a:off x="1053000" y="783000"/>
            <a:ext cx="2025000" cy="202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4000" lIns="0" spcFirstLastPara="1" rIns="0" wrap="square" tIns="0">
            <a:noAutofit/>
          </a:bodyPr>
          <a:lstStyle>
            <a:lvl1pPr indent="-228600" lvl="0" marL="457200" rtl="0" algn="ctr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4" name="Google Shape;2004;p64"/>
          <p:cNvSpPr/>
          <p:nvPr>
            <p:ph idx="2" type="body"/>
          </p:nvPr>
        </p:nvSpPr>
        <p:spPr>
          <a:xfrm>
            <a:off x="3559950" y="783000"/>
            <a:ext cx="2025000" cy="2025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54000" lIns="0" spcFirstLastPara="1" rIns="0" wrap="square" tIns="0">
            <a:noAutofit/>
          </a:bodyPr>
          <a:lstStyle>
            <a:lvl1pPr indent="-228600" lvl="0" marL="457200" rtl="0" algn="ctr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5" name="Google Shape;2005;p64"/>
          <p:cNvSpPr/>
          <p:nvPr>
            <p:ph idx="3" type="body"/>
          </p:nvPr>
        </p:nvSpPr>
        <p:spPr>
          <a:xfrm>
            <a:off x="6066900" y="783000"/>
            <a:ext cx="2025000" cy="2025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54000" lIns="0" spcFirstLastPara="1" rIns="0" wrap="square" tIns="0">
            <a:noAutofit/>
          </a:bodyPr>
          <a:lstStyle>
            <a:lvl1pPr indent="-228600" lvl="0" marL="457200" rtl="0" algn="ctr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6" name="Google Shape;2006;p64"/>
          <p:cNvSpPr/>
          <p:nvPr>
            <p:ph idx="4" type="body"/>
          </p:nvPr>
        </p:nvSpPr>
        <p:spPr>
          <a:xfrm>
            <a:off x="2306475" y="2700000"/>
            <a:ext cx="2025000" cy="2025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54000" lIns="0" spcFirstLastPara="1" rIns="0" wrap="square" tIns="0">
            <a:noAutofit/>
          </a:bodyPr>
          <a:lstStyle>
            <a:lvl1pPr indent="-228600" lvl="0" marL="457200" rtl="0" algn="ctr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7" name="Google Shape;2007;p64"/>
          <p:cNvSpPr/>
          <p:nvPr>
            <p:ph idx="5" type="body"/>
          </p:nvPr>
        </p:nvSpPr>
        <p:spPr>
          <a:xfrm>
            <a:off x="4813425" y="2700000"/>
            <a:ext cx="2025000" cy="2025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54000" lIns="0" spcFirstLastPara="1" rIns="0" wrap="square" tIns="0">
            <a:noAutofit/>
          </a:bodyPr>
          <a:lstStyle>
            <a:lvl1pPr indent="-228600" lvl="0" marL="457200" rtl="0" algn="ctr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 diagram">
  <p:cSld name="Process diagram"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65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7777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0" name="Google Shape;2010;p65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1" name="Google Shape;2011;p65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2" name="Google Shape;2012;p65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2125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3" name="Google Shape;2013;p65"/>
          <p:cNvSpPr/>
          <p:nvPr>
            <p:ph idx="1" type="body"/>
          </p:nvPr>
        </p:nvSpPr>
        <p:spPr>
          <a:xfrm>
            <a:off x="351000" y="1350000"/>
            <a:ext cx="1458000" cy="145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5400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4" name="Google Shape;2014;p65"/>
          <p:cNvSpPr/>
          <p:nvPr>
            <p:ph idx="2" type="body"/>
          </p:nvPr>
        </p:nvSpPr>
        <p:spPr>
          <a:xfrm>
            <a:off x="2097225" y="1350000"/>
            <a:ext cx="1458000" cy="145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5400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5" name="Google Shape;2015;p65"/>
          <p:cNvSpPr/>
          <p:nvPr>
            <p:ph idx="3" type="body"/>
          </p:nvPr>
        </p:nvSpPr>
        <p:spPr>
          <a:xfrm>
            <a:off x="3843450" y="1350000"/>
            <a:ext cx="1458000" cy="145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5400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6" name="Google Shape;2016;p65"/>
          <p:cNvSpPr/>
          <p:nvPr>
            <p:ph idx="4" type="body"/>
          </p:nvPr>
        </p:nvSpPr>
        <p:spPr>
          <a:xfrm>
            <a:off x="5589675" y="1350000"/>
            <a:ext cx="1458000" cy="145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5400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7" name="Google Shape;2017;p65"/>
          <p:cNvSpPr/>
          <p:nvPr>
            <p:ph idx="5" type="body"/>
          </p:nvPr>
        </p:nvSpPr>
        <p:spPr>
          <a:xfrm>
            <a:off x="7335900" y="1350000"/>
            <a:ext cx="1458000" cy="145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5400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8" name="Google Shape;2018;p65"/>
          <p:cNvSpPr txBox="1"/>
          <p:nvPr>
            <p:ph idx="6" type="body"/>
          </p:nvPr>
        </p:nvSpPr>
        <p:spPr>
          <a:xfrm>
            <a:off x="351000" y="3077999"/>
            <a:ext cx="14580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ctr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9" name="Google Shape;2019;p65"/>
          <p:cNvSpPr txBox="1"/>
          <p:nvPr>
            <p:ph idx="7" type="body"/>
          </p:nvPr>
        </p:nvSpPr>
        <p:spPr>
          <a:xfrm>
            <a:off x="2097225" y="3077999"/>
            <a:ext cx="14580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ctr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0" name="Google Shape;2020;p65"/>
          <p:cNvSpPr txBox="1"/>
          <p:nvPr>
            <p:ph idx="8" type="body"/>
          </p:nvPr>
        </p:nvSpPr>
        <p:spPr>
          <a:xfrm>
            <a:off x="3843000" y="3077999"/>
            <a:ext cx="14580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ctr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1" name="Google Shape;2021;p65"/>
          <p:cNvSpPr txBox="1"/>
          <p:nvPr>
            <p:ph idx="9" type="body"/>
          </p:nvPr>
        </p:nvSpPr>
        <p:spPr>
          <a:xfrm>
            <a:off x="5589675" y="3078000"/>
            <a:ext cx="14580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ctr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2" name="Google Shape;2022;p65"/>
          <p:cNvSpPr txBox="1"/>
          <p:nvPr>
            <p:ph idx="13" type="body"/>
          </p:nvPr>
        </p:nvSpPr>
        <p:spPr>
          <a:xfrm>
            <a:off x="7335900" y="3078000"/>
            <a:ext cx="14580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1603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>
                <a:solidFill>
                  <a:schemeClr val="dk2"/>
                </a:solidFill>
              </a:defRPr>
            </a:lvl1pPr>
            <a:lvl2pPr indent="-279400" lvl="1" marL="914400" rtl="0" algn="ctr">
              <a:lnSpc>
                <a:spcPct val="116037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800"/>
              <a:buFont typeface="Arial"/>
              <a:buChar char="•"/>
              <a:defRPr sz="800"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 showMasterSp="0">
  <p:cSld name="Thank You Slide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66"/>
          <p:cNvSpPr txBox="1"/>
          <p:nvPr>
            <p:ph type="ctrTitle"/>
          </p:nvPr>
        </p:nvSpPr>
        <p:spPr>
          <a:xfrm>
            <a:off x="1406700" y="1714500"/>
            <a:ext cx="59778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Font typeface="Arial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5" name="Google Shape;2025;p66"/>
          <p:cNvSpPr txBox="1"/>
          <p:nvPr>
            <p:ph idx="1" type="subTitle"/>
          </p:nvPr>
        </p:nvSpPr>
        <p:spPr>
          <a:xfrm>
            <a:off x="1414800" y="2492922"/>
            <a:ext cx="59778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026" name="Google Shape;202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3700" y="342900"/>
            <a:ext cx="1053000" cy="4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66"/>
          <p:cNvSpPr txBox="1"/>
          <p:nvPr/>
        </p:nvSpPr>
        <p:spPr>
          <a:xfrm>
            <a:off x="3900488" y="437197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84A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8" name="Google Shape;2028;p66"/>
          <p:cNvGrpSpPr/>
          <p:nvPr/>
        </p:nvGrpSpPr>
        <p:grpSpPr>
          <a:xfrm>
            <a:off x="1" y="-3"/>
            <a:ext cx="9170695" cy="5143505"/>
            <a:chOff x="1260475" y="3576638"/>
            <a:chExt cx="1030288" cy="577851"/>
          </a:xfrm>
        </p:grpSpPr>
        <p:sp>
          <p:nvSpPr>
            <p:cNvPr id="2029" name="Google Shape;2029;p66"/>
            <p:cNvSpPr/>
            <p:nvPr/>
          </p:nvSpPr>
          <p:spPr>
            <a:xfrm>
              <a:off x="1994579" y="3723597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6" y="379"/>
                    <a:pt x="441" y="332"/>
                    <a:pt x="455" y="279"/>
                  </a:cubicBezTo>
                  <a:cubicBezTo>
                    <a:pt x="402" y="265"/>
                    <a:pt x="354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5" y="96"/>
                    <a:pt x="0" y="228"/>
                    <a:pt x="60" y="331"/>
                  </a:cubicBezTo>
                  <a:cubicBezTo>
                    <a:pt x="119" y="433"/>
                    <a:pt x="251" y="469"/>
                    <a:pt x="355" y="409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66"/>
            <p:cNvSpPr/>
            <p:nvPr/>
          </p:nvSpPr>
          <p:spPr>
            <a:xfrm>
              <a:off x="2119313" y="3741738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5" y="105"/>
                  </a:cubicBezTo>
                  <a:cubicBezTo>
                    <a:pt x="43" y="136"/>
                    <a:pt x="72" y="160"/>
                    <a:pt x="106" y="172"/>
                  </a:cubicBezTo>
                  <a:cubicBezTo>
                    <a:pt x="105" y="138"/>
                    <a:pt x="95" y="105"/>
                    <a:pt x="78" y="74"/>
                  </a:cubicBezTo>
                  <a:cubicBezTo>
                    <a:pt x="60" y="43"/>
                    <a:pt x="36" y="18"/>
                    <a:pt x="7" y="0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66"/>
            <p:cNvSpPr/>
            <p:nvPr/>
          </p:nvSpPr>
          <p:spPr>
            <a:xfrm>
              <a:off x="2100263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5" y="305"/>
                    <a:pt x="283" y="347"/>
                  </a:cubicBezTo>
                  <a:cubicBezTo>
                    <a:pt x="260" y="360"/>
                    <a:pt x="235" y="367"/>
                    <a:pt x="208" y="367"/>
                  </a:cubicBezTo>
                  <a:cubicBezTo>
                    <a:pt x="191" y="367"/>
                    <a:pt x="175" y="364"/>
                    <a:pt x="159" y="359"/>
                  </a:cubicBezTo>
                  <a:cubicBezTo>
                    <a:pt x="160" y="381"/>
                    <a:pt x="158" y="403"/>
                    <a:pt x="152" y="425"/>
                  </a:cubicBezTo>
                  <a:cubicBezTo>
                    <a:pt x="170" y="430"/>
                    <a:pt x="189" y="432"/>
                    <a:pt x="208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19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1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0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5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66"/>
            <p:cNvSpPr/>
            <p:nvPr/>
          </p:nvSpPr>
          <p:spPr>
            <a:xfrm>
              <a:off x="2095500" y="3730625"/>
              <a:ext cx="63500" cy="95250"/>
            </a:xfrm>
            <a:custGeom>
              <a:rect b="b" l="l" r="r" t="t"/>
              <a:pathLst>
                <a:path extrusionOk="0" h="266" w="176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5" y="221"/>
                    <a:pt x="174" y="199"/>
                  </a:cubicBezTo>
                  <a:cubicBezTo>
                    <a:pt x="140" y="187"/>
                    <a:pt x="111" y="163"/>
                    <a:pt x="93" y="132"/>
                  </a:cubicBezTo>
                  <a:cubicBezTo>
                    <a:pt x="74" y="100"/>
                    <a:pt x="68" y="63"/>
                    <a:pt x="75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6" y="113"/>
                    <a:pt x="36" y="16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66"/>
            <p:cNvSpPr/>
            <p:nvPr/>
          </p:nvSpPr>
          <p:spPr>
            <a:xfrm>
              <a:off x="1322388" y="3937000"/>
              <a:ext cx="466725" cy="217488"/>
            </a:xfrm>
            <a:custGeom>
              <a:rect b="b" l="l" r="r" t="t"/>
              <a:pathLst>
                <a:path extrusionOk="0" h="605" w="1297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6" y="242"/>
                    <a:pt x="1237" y="1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66"/>
            <p:cNvSpPr/>
            <p:nvPr/>
          </p:nvSpPr>
          <p:spPr>
            <a:xfrm>
              <a:off x="2116138" y="3849688"/>
              <a:ext cx="174625" cy="227011"/>
            </a:xfrm>
            <a:custGeom>
              <a:rect b="b" l="l" r="r" t="t"/>
              <a:pathLst>
                <a:path extrusionOk="0" h="632" w="484">
                  <a:moveTo>
                    <a:pt x="0" y="352"/>
                  </a:moveTo>
                  <a:cubicBezTo>
                    <a:pt x="54" y="366"/>
                    <a:pt x="102" y="401"/>
                    <a:pt x="132" y="453"/>
                  </a:cubicBezTo>
                  <a:cubicBezTo>
                    <a:pt x="161" y="504"/>
                    <a:pt x="167" y="563"/>
                    <a:pt x="153" y="617"/>
                  </a:cubicBezTo>
                  <a:cubicBezTo>
                    <a:pt x="207" y="631"/>
                    <a:pt x="265" y="625"/>
                    <a:pt x="317" y="595"/>
                  </a:cubicBezTo>
                  <a:lnTo>
                    <a:pt x="483" y="499"/>
                  </a:lnTo>
                  <a:lnTo>
                    <a:pt x="483" y="0"/>
                  </a:lnTo>
                  <a:lnTo>
                    <a:pt x="101" y="221"/>
                  </a:lnTo>
                  <a:cubicBezTo>
                    <a:pt x="49" y="251"/>
                    <a:pt x="15" y="299"/>
                    <a:pt x="0" y="35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66"/>
            <p:cNvSpPr/>
            <p:nvPr/>
          </p:nvSpPr>
          <p:spPr>
            <a:xfrm>
              <a:off x="1639888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09" y="363"/>
                    <a:pt x="241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6" y="67"/>
                    <a:pt x="0" y="174"/>
                    <a:pt x="50" y="2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66"/>
            <p:cNvSpPr/>
            <p:nvPr/>
          </p:nvSpPr>
          <p:spPr>
            <a:xfrm>
              <a:off x="1260475" y="3829050"/>
              <a:ext cx="77788" cy="153988"/>
            </a:xfrm>
            <a:custGeom>
              <a:rect b="b" l="l" r="r" t="t"/>
              <a:pathLst>
                <a:path extrusionOk="0" h="427" w="215">
                  <a:moveTo>
                    <a:pt x="154" y="105"/>
                  </a:moveTo>
                  <a:cubicBezTo>
                    <a:pt x="120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39" y="209"/>
                    <a:pt x="115" y="301"/>
                    <a:pt x="43" y="343"/>
                  </a:cubicBezTo>
                  <a:cubicBezTo>
                    <a:pt x="29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1" y="413"/>
                    <a:pt x="75" y="400"/>
                  </a:cubicBezTo>
                  <a:cubicBezTo>
                    <a:pt x="179" y="340"/>
                    <a:pt x="214" y="208"/>
                    <a:pt x="154" y="105"/>
                  </a:cubicBezTo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66"/>
            <p:cNvSpPr/>
            <p:nvPr/>
          </p:nvSpPr>
          <p:spPr>
            <a:xfrm>
              <a:off x="2011466" y="3970303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2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5" y="95"/>
                    <a:pt x="0" y="228"/>
                    <a:pt x="60" y="331"/>
                  </a:cubicBezTo>
                  <a:cubicBezTo>
                    <a:pt x="119" y="435"/>
                    <a:pt x="251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66"/>
            <p:cNvSpPr/>
            <p:nvPr/>
          </p:nvSpPr>
          <p:spPr>
            <a:xfrm>
              <a:off x="2112569" y="3970303"/>
              <a:ext cx="69450" cy="101635"/>
            </a:xfrm>
            <a:custGeom>
              <a:rect b="b" l="l" r="r" t="t"/>
              <a:pathLst>
                <a:path extrusionOk="0" h="266" w="182">
                  <a:moveTo>
                    <a:pt x="146" y="101"/>
                  </a:moveTo>
                  <a:cubicBezTo>
                    <a:pt x="116" y="49"/>
                    <a:pt x="68" y="14"/>
                    <a:pt x="14" y="0"/>
                  </a:cubicBezTo>
                  <a:cubicBezTo>
                    <a:pt x="0" y="53"/>
                    <a:pt x="6" y="112"/>
                    <a:pt x="36" y="164"/>
                  </a:cubicBezTo>
                  <a:cubicBezTo>
                    <a:pt x="66" y="216"/>
                    <a:pt x="114" y="250"/>
                    <a:pt x="167" y="265"/>
                  </a:cubicBezTo>
                  <a:cubicBezTo>
                    <a:pt x="181" y="211"/>
                    <a:pt x="175" y="152"/>
                    <a:pt x="146" y="1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EMPTY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67"/>
          <p:cNvSpPr txBox="1"/>
          <p:nvPr/>
        </p:nvSpPr>
        <p:spPr>
          <a:xfrm>
            <a:off x="4088382" y="-664284"/>
            <a:ext cx="967200" cy="4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35000" lIns="270000" spcFirstLastPara="1" rIns="270000" wrap="square" tIns="135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EMPTY</a:t>
            </a:r>
            <a:endParaRPr sz="1100"/>
          </a:p>
        </p:txBody>
      </p:sp>
      <p:sp>
        <p:nvSpPr>
          <p:cNvPr id="2041" name="Google Shape;2041;p67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2" name="Google Shape;2042;p67"/>
          <p:cNvSpPr txBox="1"/>
          <p:nvPr>
            <p:ph type="title"/>
          </p:nvPr>
        </p:nvSpPr>
        <p:spPr>
          <a:xfrm>
            <a:off x="0" y="39956"/>
            <a:ext cx="9144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MPTY">
  <p:cSld name="2_EMPTY"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68"/>
          <p:cNvSpPr txBox="1"/>
          <p:nvPr/>
        </p:nvSpPr>
        <p:spPr>
          <a:xfrm>
            <a:off x="4088382" y="-664284"/>
            <a:ext cx="967200" cy="4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35000" lIns="270000" spcFirstLastPara="1" rIns="270000" wrap="square" tIns="135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EMPTY</a:t>
            </a:r>
            <a:endParaRPr sz="1100"/>
          </a:p>
        </p:txBody>
      </p:sp>
      <p:sp>
        <p:nvSpPr>
          <p:cNvPr id="2045" name="Google Shape;2045;p68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6" name="Google Shape;2046;p68"/>
          <p:cNvSpPr txBox="1"/>
          <p:nvPr>
            <p:ph type="title"/>
          </p:nvPr>
        </p:nvSpPr>
        <p:spPr>
          <a:xfrm>
            <a:off x="0" y="39956"/>
            <a:ext cx="9144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7" name="Google Shape;2047;p68"/>
          <p:cNvSpPr txBox="1"/>
          <p:nvPr>
            <p:ph idx="1" type="body"/>
          </p:nvPr>
        </p:nvSpPr>
        <p:spPr>
          <a:xfrm>
            <a:off x="8038505" y="40516"/>
            <a:ext cx="628800" cy="377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4179" r="7009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100%)">
  <p:cSld name="TEXT (100%)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69"/>
          <p:cNvSpPr txBox="1"/>
          <p:nvPr>
            <p:ph idx="1" type="body"/>
          </p:nvPr>
        </p:nvSpPr>
        <p:spPr>
          <a:xfrm>
            <a:off x="522000" y="1031128"/>
            <a:ext cx="8100000" cy="3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2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/>
            </a:lvl1pPr>
            <a:lvl2pPr indent="-228600" lvl="1" marL="914400" rtl="0" algn="l">
              <a:lnSpc>
                <a:spcPct val="152666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17333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17333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indent="-317500" lvl="4" marL="228600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2385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2984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2050" name="Google Shape;2050;p69"/>
          <p:cNvSpPr txBox="1"/>
          <p:nvPr/>
        </p:nvSpPr>
        <p:spPr>
          <a:xfrm>
            <a:off x="3983474" y="-664284"/>
            <a:ext cx="1176900" cy="54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35000" lIns="270000" spcFirstLastPara="1" rIns="270000" wrap="square" tIns="135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(100%)</a:t>
            </a:r>
            <a:endParaRPr sz="1100"/>
          </a:p>
        </p:txBody>
      </p:sp>
      <p:sp>
        <p:nvSpPr>
          <p:cNvPr id="2051" name="Google Shape;2051;p69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2" name="Google Shape;2052;p69"/>
          <p:cNvSpPr txBox="1"/>
          <p:nvPr>
            <p:ph type="title"/>
          </p:nvPr>
        </p:nvSpPr>
        <p:spPr>
          <a:xfrm>
            <a:off x="0" y="39956"/>
            <a:ext cx="9144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(100%)">
  <p:cSld name="1_TEXT (100%)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70"/>
          <p:cNvSpPr txBox="1"/>
          <p:nvPr>
            <p:ph idx="1" type="body"/>
          </p:nvPr>
        </p:nvSpPr>
        <p:spPr>
          <a:xfrm>
            <a:off x="522000" y="1031128"/>
            <a:ext cx="8100000" cy="3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2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/>
            </a:lvl1pPr>
            <a:lvl2pPr indent="-228600" lvl="1" marL="914400" rtl="0" algn="l">
              <a:lnSpc>
                <a:spcPct val="152666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17333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17333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indent="-317500" lvl="4" marL="228600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2385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2984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2055" name="Google Shape;2055;p70"/>
          <p:cNvSpPr txBox="1"/>
          <p:nvPr/>
        </p:nvSpPr>
        <p:spPr>
          <a:xfrm>
            <a:off x="3983474" y="-664284"/>
            <a:ext cx="1176900" cy="54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35000" lIns="270000" spcFirstLastPara="1" rIns="270000" wrap="square" tIns="135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(100%)</a:t>
            </a:r>
            <a:endParaRPr sz="1100"/>
          </a:p>
        </p:txBody>
      </p:sp>
      <p:sp>
        <p:nvSpPr>
          <p:cNvPr id="2056" name="Google Shape;2056;p70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7" name="Google Shape;2057;p70"/>
          <p:cNvSpPr txBox="1"/>
          <p:nvPr>
            <p:ph type="title"/>
          </p:nvPr>
        </p:nvSpPr>
        <p:spPr>
          <a:xfrm>
            <a:off x="0" y="39956"/>
            <a:ext cx="9144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8" name="Google Shape;2058;p70"/>
          <p:cNvSpPr txBox="1"/>
          <p:nvPr>
            <p:ph idx="2" type="body"/>
          </p:nvPr>
        </p:nvSpPr>
        <p:spPr>
          <a:xfrm>
            <a:off x="8038505" y="40516"/>
            <a:ext cx="628800" cy="3777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4179" r="7009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20%)">
  <p:cSld name="TEXT (20%)"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71"/>
          <p:cNvSpPr txBox="1"/>
          <p:nvPr/>
        </p:nvSpPr>
        <p:spPr>
          <a:xfrm>
            <a:off x="3958972" y="-664284"/>
            <a:ext cx="1226100" cy="4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35000" lIns="270000" spcFirstLastPara="1" rIns="270000" wrap="square" tIns="135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(20%)</a:t>
            </a:r>
            <a:endParaRPr sz="1100"/>
          </a:p>
        </p:txBody>
      </p:sp>
      <p:sp>
        <p:nvSpPr>
          <p:cNvPr id="2061" name="Google Shape;2061;p71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2" name="Google Shape;2062;p71"/>
          <p:cNvSpPr txBox="1"/>
          <p:nvPr>
            <p:ph type="title"/>
          </p:nvPr>
        </p:nvSpPr>
        <p:spPr>
          <a:xfrm>
            <a:off x="0" y="39956"/>
            <a:ext cx="9144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063" name="Google Shape;2063;p71"/>
          <p:cNvGrpSpPr/>
          <p:nvPr/>
        </p:nvGrpSpPr>
        <p:grpSpPr>
          <a:xfrm>
            <a:off x="-2578122" y="1075"/>
            <a:ext cx="2400879" cy="4500873"/>
            <a:chOff x="-3437496" y="1434"/>
            <a:chExt cx="3201172" cy="6001164"/>
          </a:xfrm>
        </p:grpSpPr>
        <p:cxnSp>
          <p:nvCxnSpPr>
            <p:cNvPr id="2064" name="Google Shape;2064;p71"/>
            <p:cNvCxnSpPr/>
            <p:nvPr/>
          </p:nvCxnSpPr>
          <p:spPr>
            <a:xfrm>
              <a:off x="-3419346" y="5083729"/>
              <a:ext cx="317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065" name="Google Shape;2065;p71"/>
            <p:cNvSpPr/>
            <p:nvPr/>
          </p:nvSpPr>
          <p:spPr>
            <a:xfrm>
              <a:off x="-3425006" y="3588820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sz="1100"/>
            </a:p>
          </p:txBody>
        </p:sp>
        <p:sp>
          <p:nvSpPr>
            <p:cNvPr id="2066" name="Google Shape;2066;p71"/>
            <p:cNvSpPr/>
            <p:nvPr/>
          </p:nvSpPr>
          <p:spPr>
            <a:xfrm>
              <a:off x="-3059324" y="3973829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39700" lvl="0" marL="1397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D7BD"/>
                </a:buClr>
                <a:buSzPts val="800"/>
                <a:buFont typeface="Arial"/>
                <a:buAutoNum type="arabicPeriod"/>
              </a:pP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Enumeration</a:t>
              </a:r>
              <a:endParaRPr sz="1100"/>
            </a:p>
          </p:txBody>
        </p:sp>
        <p:sp>
          <p:nvSpPr>
            <p:cNvPr id="2067" name="Google Shape;2067;p71"/>
            <p:cNvSpPr/>
            <p:nvPr/>
          </p:nvSpPr>
          <p:spPr>
            <a:xfrm>
              <a:off x="-3425006" y="3962996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sz="1100"/>
            </a:p>
          </p:txBody>
        </p:sp>
        <p:sp>
          <p:nvSpPr>
            <p:cNvPr id="2068" name="Google Shape;2068;p71"/>
            <p:cNvSpPr/>
            <p:nvPr/>
          </p:nvSpPr>
          <p:spPr>
            <a:xfrm>
              <a:off x="-3235787" y="4348005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27000" lvl="0" marL="2667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0091"/>
                </a:buClr>
                <a:buSzPts val="800"/>
                <a:buFont typeface="Arial"/>
                <a:buAutoNum type="alphaLcPeriod"/>
              </a:pP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Alphabet below enumeration</a:t>
              </a:r>
              <a:endParaRPr sz="1100"/>
            </a:p>
          </p:txBody>
        </p:sp>
        <p:sp>
          <p:nvSpPr>
            <p:cNvPr id="2069" name="Google Shape;2069;p71"/>
            <p:cNvSpPr/>
            <p:nvPr/>
          </p:nvSpPr>
          <p:spPr>
            <a:xfrm>
              <a:off x="-3425006" y="4335641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sz="1100"/>
            </a:p>
          </p:txBody>
        </p:sp>
        <p:sp>
          <p:nvSpPr>
            <p:cNvPr id="2070" name="Google Shape;2070;p71"/>
            <p:cNvSpPr/>
            <p:nvPr/>
          </p:nvSpPr>
          <p:spPr>
            <a:xfrm>
              <a:off x="-3425006" y="4708906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sz="1100"/>
            </a:p>
          </p:txBody>
        </p:sp>
        <p:sp>
          <p:nvSpPr>
            <p:cNvPr id="2071" name="Google Shape;2071;p71"/>
            <p:cNvSpPr/>
            <p:nvPr/>
          </p:nvSpPr>
          <p:spPr>
            <a:xfrm>
              <a:off x="-3059324" y="4708905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Quote text</a:t>
              </a:r>
              <a:endParaRPr sz="1100"/>
            </a:p>
          </p:txBody>
        </p:sp>
        <p:grpSp>
          <p:nvGrpSpPr>
            <p:cNvPr id="2072" name="Google Shape;2072;p71"/>
            <p:cNvGrpSpPr/>
            <p:nvPr/>
          </p:nvGrpSpPr>
          <p:grpSpPr>
            <a:xfrm>
              <a:off x="-3421298" y="5206936"/>
              <a:ext cx="3178420" cy="795662"/>
              <a:chOff x="-3741486" y="3387723"/>
              <a:chExt cx="3178420" cy="795662"/>
            </a:xfrm>
          </p:grpSpPr>
          <p:sp>
            <p:nvSpPr>
              <p:cNvPr id="2073" name="Google Shape;2073;p71"/>
              <p:cNvSpPr/>
              <p:nvPr/>
            </p:nvSpPr>
            <p:spPr>
              <a:xfrm>
                <a:off x="-3741486" y="3387723"/>
                <a:ext cx="255753" cy="255753"/>
              </a:xfrm>
              <a:custGeom>
                <a:rect b="b" l="l" r="r" t="t"/>
                <a:pathLst>
                  <a:path extrusionOk="0" h="292" w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p71"/>
              <p:cNvSpPr/>
              <p:nvPr/>
            </p:nvSpPr>
            <p:spPr>
              <a:xfrm>
                <a:off x="-3380966" y="3459752"/>
                <a:ext cx="2817900" cy="59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Want to know more?</a:t>
                </a:r>
                <a:br>
                  <a:rPr lang="en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Go to the slide named </a:t>
                </a:r>
                <a:r>
                  <a:rPr b="1" lang="en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‘Instruction slide: YouTube links’</a:t>
                </a:r>
                <a:r>
                  <a:rPr lang="en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, open it in the slideshow and click on the preferred hyperlink.</a:t>
                </a:r>
                <a:endParaRPr sz="1100"/>
              </a:p>
            </p:txBody>
          </p:sp>
          <p:cxnSp>
            <p:nvCxnSpPr>
              <p:cNvPr id="2075" name="Google Shape;2075;p71"/>
              <p:cNvCxnSpPr/>
              <p:nvPr/>
            </p:nvCxnSpPr>
            <p:spPr>
              <a:xfrm>
                <a:off x="-3740987" y="4183385"/>
                <a:ext cx="317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076" name="Google Shape;2076;p71"/>
            <p:cNvSpPr/>
            <p:nvPr/>
          </p:nvSpPr>
          <p:spPr>
            <a:xfrm>
              <a:off x="-3419345" y="1434"/>
              <a:ext cx="3176100" cy="19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 cap="none">
                  <a:solidFill>
                    <a:srgbClr val="00D7BD"/>
                  </a:solidFill>
                  <a:latin typeface="Arial"/>
                  <a:ea typeface="Arial"/>
                  <a:cs typeface="Arial"/>
                  <a:sym typeface="Arial"/>
                </a:rPr>
                <a:t>CHOOSE TEXT LEVELS</a:t>
              </a:r>
              <a:endParaRPr sz="1100"/>
            </a:p>
          </p:txBody>
        </p:sp>
        <p:sp>
          <p:nvSpPr>
            <p:cNvPr id="2077" name="Google Shape;2077;p71"/>
            <p:cNvSpPr/>
            <p:nvPr/>
          </p:nvSpPr>
          <p:spPr>
            <a:xfrm>
              <a:off x="-3425006" y="1719144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100"/>
            </a:p>
          </p:txBody>
        </p:sp>
        <p:cxnSp>
          <p:nvCxnSpPr>
            <p:cNvPr id="2078" name="Google Shape;2078;p71"/>
            <p:cNvCxnSpPr/>
            <p:nvPr/>
          </p:nvCxnSpPr>
          <p:spPr>
            <a:xfrm>
              <a:off x="-3419346" y="243069"/>
              <a:ext cx="317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79" name="Google Shape;2079;p71"/>
            <p:cNvGrpSpPr/>
            <p:nvPr/>
          </p:nvGrpSpPr>
          <p:grpSpPr>
            <a:xfrm>
              <a:off x="-3437496" y="349407"/>
              <a:ext cx="2933818" cy="558749"/>
              <a:chOff x="-3419346" y="368233"/>
              <a:chExt cx="3904989" cy="743710"/>
            </a:xfrm>
          </p:grpSpPr>
          <p:sp>
            <p:nvSpPr>
              <p:cNvPr id="2080" name="Google Shape;2080;p71"/>
              <p:cNvSpPr/>
              <p:nvPr/>
            </p:nvSpPr>
            <p:spPr>
              <a:xfrm>
                <a:off x="-3294549" y="368233"/>
                <a:ext cx="432900" cy="245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Home</a:t>
                </a:r>
                <a:endParaRPr sz="1100"/>
              </a:p>
            </p:txBody>
          </p:sp>
          <p:cxnSp>
            <p:nvCxnSpPr>
              <p:cNvPr id="2081" name="Google Shape;2081;p71"/>
              <p:cNvCxnSpPr/>
              <p:nvPr/>
            </p:nvCxnSpPr>
            <p:spPr>
              <a:xfrm>
                <a:off x="-2861744" y="613214"/>
                <a:ext cx="1371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82" name="Google Shape;2082;p71"/>
              <p:cNvCxnSpPr/>
              <p:nvPr/>
            </p:nvCxnSpPr>
            <p:spPr>
              <a:xfrm>
                <a:off x="-3419346" y="613214"/>
                <a:ext cx="136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83" name="Google Shape;2083;p71"/>
              <p:cNvSpPr/>
              <p:nvPr/>
            </p:nvSpPr>
            <p:spPr>
              <a:xfrm>
                <a:off x="-3289012" y="589683"/>
                <a:ext cx="422100" cy="64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84" name="Google Shape;2084;p71"/>
              <p:cNvGrpSpPr/>
              <p:nvPr/>
            </p:nvGrpSpPr>
            <p:grpSpPr>
              <a:xfrm>
                <a:off x="-3002834" y="720303"/>
                <a:ext cx="182700" cy="143759"/>
                <a:chOff x="-3310843" y="700986"/>
                <a:chExt cx="182700" cy="143759"/>
              </a:xfrm>
            </p:grpSpPr>
            <p:grpSp>
              <p:nvGrpSpPr>
                <p:cNvPr id="2085" name="Google Shape;2085;p71"/>
                <p:cNvGrpSpPr/>
                <p:nvPr/>
              </p:nvGrpSpPr>
              <p:grpSpPr>
                <a:xfrm>
                  <a:off x="-3310843" y="700986"/>
                  <a:ext cx="182700" cy="143759"/>
                  <a:chOff x="-3310843" y="700986"/>
                  <a:chExt cx="182700" cy="143759"/>
                </a:xfrm>
              </p:grpSpPr>
              <p:cxnSp>
                <p:nvCxnSpPr>
                  <p:cNvPr id="2086" name="Google Shape;2086;p71"/>
                  <p:cNvCxnSpPr/>
                  <p:nvPr/>
                </p:nvCxnSpPr>
                <p:spPr>
                  <a:xfrm>
                    <a:off x="-3310843" y="700986"/>
                    <a:ext cx="18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87" name="Google Shape;2087;p71"/>
                  <p:cNvCxnSpPr/>
                  <p:nvPr/>
                </p:nvCxnSpPr>
                <p:spPr>
                  <a:xfrm>
                    <a:off x="-3310843" y="844745"/>
                    <a:ext cx="18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88" name="Google Shape;2088;p71"/>
                  <p:cNvCxnSpPr/>
                  <p:nvPr/>
                </p:nvCxnSpPr>
                <p:spPr>
                  <a:xfrm>
                    <a:off x="-3213196" y="80880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89" name="Google Shape;2089;p71"/>
                  <p:cNvCxnSpPr/>
                  <p:nvPr/>
                </p:nvCxnSpPr>
                <p:spPr>
                  <a:xfrm>
                    <a:off x="-3213196" y="77286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90" name="Google Shape;2090;p71"/>
                  <p:cNvCxnSpPr/>
                  <p:nvPr/>
                </p:nvCxnSpPr>
                <p:spPr>
                  <a:xfrm>
                    <a:off x="-3213196" y="73692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2091" name="Google Shape;2091;p71"/>
                <p:cNvGrpSpPr/>
                <p:nvPr/>
              </p:nvGrpSpPr>
              <p:grpSpPr>
                <a:xfrm flipH="1">
                  <a:off x="-3310759" y="735886"/>
                  <a:ext cx="88918" cy="72651"/>
                  <a:chOff x="-2091201" y="1395403"/>
                  <a:chExt cx="157516" cy="128700"/>
                </a:xfrm>
              </p:grpSpPr>
              <p:sp>
                <p:nvSpPr>
                  <p:cNvPr id="2092" name="Google Shape;2092;p71"/>
                  <p:cNvSpPr/>
                  <p:nvPr/>
                </p:nvSpPr>
                <p:spPr>
                  <a:xfrm>
                    <a:off x="-2051585" y="1436824"/>
                    <a:ext cx="117900" cy="45600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93" name="Google Shape;2093;p71"/>
                  <p:cNvSpPr/>
                  <p:nvPr/>
                </p:nvSpPr>
                <p:spPr>
                  <a:xfrm flipH="1">
                    <a:off x="-2091201" y="1395403"/>
                    <a:ext cx="128700" cy="128700"/>
                  </a:xfrm>
                  <a:prstGeom prst="chevron">
                    <a:avLst>
                      <a:gd fmla="val 47962" name="adj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094" name="Google Shape;2094;p71"/>
              <p:cNvGrpSpPr/>
              <p:nvPr/>
            </p:nvGrpSpPr>
            <p:grpSpPr>
              <a:xfrm>
                <a:off x="-3326170" y="720303"/>
                <a:ext cx="182763" cy="143759"/>
                <a:chOff x="-3634179" y="700986"/>
                <a:chExt cx="182763" cy="143759"/>
              </a:xfrm>
            </p:grpSpPr>
            <p:grpSp>
              <p:nvGrpSpPr>
                <p:cNvPr id="2095" name="Google Shape;2095;p71"/>
                <p:cNvGrpSpPr/>
                <p:nvPr/>
              </p:nvGrpSpPr>
              <p:grpSpPr>
                <a:xfrm>
                  <a:off x="-3634116" y="700986"/>
                  <a:ext cx="182700" cy="143759"/>
                  <a:chOff x="-3634116" y="700986"/>
                  <a:chExt cx="182700" cy="143759"/>
                </a:xfrm>
              </p:grpSpPr>
              <p:cxnSp>
                <p:nvCxnSpPr>
                  <p:cNvPr id="2096" name="Google Shape;2096;p71"/>
                  <p:cNvCxnSpPr/>
                  <p:nvPr/>
                </p:nvCxnSpPr>
                <p:spPr>
                  <a:xfrm>
                    <a:off x="-3634116" y="700986"/>
                    <a:ext cx="18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97" name="Google Shape;2097;p71"/>
                  <p:cNvCxnSpPr/>
                  <p:nvPr/>
                </p:nvCxnSpPr>
                <p:spPr>
                  <a:xfrm>
                    <a:off x="-3634116" y="844745"/>
                    <a:ext cx="1827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98" name="Google Shape;2098;p71"/>
                  <p:cNvCxnSpPr/>
                  <p:nvPr/>
                </p:nvCxnSpPr>
                <p:spPr>
                  <a:xfrm>
                    <a:off x="-3536469" y="80880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099" name="Google Shape;2099;p71"/>
                  <p:cNvCxnSpPr/>
                  <p:nvPr/>
                </p:nvCxnSpPr>
                <p:spPr>
                  <a:xfrm>
                    <a:off x="-3536469" y="77286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2100" name="Google Shape;2100;p71"/>
                  <p:cNvCxnSpPr/>
                  <p:nvPr/>
                </p:nvCxnSpPr>
                <p:spPr>
                  <a:xfrm>
                    <a:off x="-3536469" y="736926"/>
                    <a:ext cx="82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29292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</p:grpSp>
            <p:grpSp>
              <p:nvGrpSpPr>
                <p:cNvPr id="2101" name="Google Shape;2101;p71"/>
                <p:cNvGrpSpPr/>
                <p:nvPr/>
              </p:nvGrpSpPr>
              <p:grpSpPr>
                <a:xfrm>
                  <a:off x="-3634179" y="735886"/>
                  <a:ext cx="88918" cy="72651"/>
                  <a:chOff x="-2091201" y="1395403"/>
                  <a:chExt cx="157516" cy="128700"/>
                </a:xfrm>
              </p:grpSpPr>
              <p:sp>
                <p:nvSpPr>
                  <p:cNvPr id="2102" name="Google Shape;2102;p71"/>
                  <p:cNvSpPr/>
                  <p:nvPr/>
                </p:nvSpPr>
                <p:spPr>
                  <a:xfrm>
                    <a:off x="-2051585" y="1436824"/>
                    <a:ext cx="117900" cy="45600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03" name="Google Shape;2103;p71"/>
                  <p:cNvSpPr/>
                  <p:nvPr/>
                </p:nvSpPr>
                <p:spPr>
                  <a:xfrm flipH="1">
                    <a:off x="-2091201" y="1395403"/>
                    <a:ext cx="128700" cy="128700"/>
                  </a:xfrm>
                  <a:prstGeom prst="chevron">
                    <a:avLst>
                      <a:gd fmla="val 47962" name="adj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sz="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cxnSp>
            <p:nvCxnSpPr>
              <p:cNvPr id="2104" name="Google Shape;2104;p71"/>
              <p:cNvCxnSpPr/>
              <p:nvPr/>
            </p:nvCxnSpPr>
            <p:spPr>
              <a:xfrm flipH="1" rot="10800000">
                <a:off x="-3136454" y="523644"/>
                <a:ext cx="720300" cy="1884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cxnSp>
            <p:nvCxnSpPr>
              <p:cNvPr id="2105" name="Google Shape;2105;p71"/>
              <p:cNvCxnSpPr/>
              <p:nvPr/>
            </p:nvCxnSpPr>
            <p:spPr>
              <a:xfrm>
                <a:off x="-2820570" y="712044"/>
                <a:ext cx="399000" cy="2382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med" w="med" type="oval"/>
                <a:tailEnd len="sm" w="sm" type="none"/>
              </a:ln>
            </p:spPr>
          </p:cxnSp>
          <p:grpSp>
            <p:nvGrpSpPr>
              <p:cNvPr id="2106" name="Google Shape;2106;p71"/>
              <p:cNvGrpSpPr/>
              <p:nvPr/>
            </p:nvGrpSpPr>
            <p:grpSpPr>
              <a:xfrm>
                <a:off x="-2424912" y="370211"/>
                <a:ext cx="357749" cy="330477"/>
                <a:chOff x="-2721817" y="347336"/>
                <a:chExt cx="432900" cy="399900"/>
              </a:xfrm>
            </p:grpSpPr>
            <p:sp>
              <p:nvSpPr>
                <p:cNvPr id="2107" name="Google Shape;2107;p71"/>
                <p:cNvSpPr/>
                <p:nvPr/>
              </p:nvSpPr>
              <p:spPr>
                <a:xfrm>
                  <a:off x="-2721817" y="347336"/>
                  <a:ext cx="432900" cy="399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BFBF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08" name="Google Shape;2108;p71"/>
                <p:cNvGrpSpPr/>
                <p:nvPr/>
              </p:nvGrpSpPr>
              <p:grpSpPr>
                <a:xfrm>
                  <a:off x="-2652516" y="431573"/>
                  <a:ext cx="294339" cy="231524"/>
                  <a:chOff x="-3634179" y="700986"/>
                  <a:chExt cx="182763" cy="143759"/>
                </a:xfrm>
              </p:grpSpPr>
              <p:grpSp>
                <p:nvGrpSpPr>
                  <p:cNvPr id="2109" name="Google Shape;2109;p71"/>
                  <p:cNvGrpSpPr/>
                  <p:nvPr/>
                </p:nvGrpSpPr>
                <p:grpSpPr>
                  <a:xfrm>
                    <a:off x="-3634116" y="700986"/>
                    <a:ext cx="182700" cy="143759"/>
                    <a:chOff x="-3634116" y="700986"/>
                    <a:chExt cx="182700" cy="143759"/>
                  </a:xfrm>
                </p:grpSpPr>
                <p:cxnSp>
                  <p:nvCxnSpPr>
                    <p:cNvPr id="2110" name="Google Shape;2110;p71"/>
                    <p:cNvCxnSpPr/>
                    <p:nvPr/>
                  </p:nvCxnSpPr>
                  <p:spPr>
                    <a:xfrm>
                      <a:off x="-3634116" y="700986"/>
                      <a:ext cx="1827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111" name="Google Shape;2111;p71"/>
                    <p:cNvCxnSpPr/>
                    <p:nvPr/>
                  </p:nvCxnSpPr>
                  <p:spPr>
                    <a:xfrm>
                      <a:off x="-3634116" y="844745"/>
                      <a:ext cx="1827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112" name="Google Shape;2112;p71"/>
                    <p:cNvCxnSpPr/>
                    <p:nvPr/>
                  </p:nvCxnSpPr>
                  <p:spPr>
                    <a:xfrm>
                      <a:off x="-3536469" y="80880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113" name="Google Shape;2113;p71"/>
                    <p:cNvCxnSpPr/>
                    <p:nvPr/>
                  </p:nvCxnSpPr>
                  <p:spPr>
                    <a:xfrm>
                      <a:off x="-3536469" y="77286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114" name="Google Shape;2114;p71"/>
                    <p:cNvCxnSpPr/>
                    <p:nvPr/>
                  </p:nvCxnSpPr>
                  <p:spPr>
                    <a:xfrm>
                      <a:off x="-3536469" y="73692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2115" name="Google Shape;2115;p71"/>
                  <p:cNvGrpSpPr/>
                  <p:nvPr/>
                </p:nvGrpSpPr>
                <p:grpSpPr>
                  <a:xfrm>
                    <a:off x="-3634179" y="735886"/>
                    <a:ext cx="88918" cy="72651"/>
                    <a:chOff x="-2091201" y="1395403"/>
                    <a:chExt cx="157516" cy="128700"/>
                  </a:xfrm>
                </p:grpSpPr>
                <p:sp>
                  <p:nvSpPr>
                    <p:cNvPr id="2116" name="Google Shape;2116;p71"/>
                    <p:cNvSpPr/>
                    <p:nvPr/>
                  </p:nvSpPr>
                  <p:spPr>
                    <a:xfrm>
                      <a:off x="-2051585" y="1436824"/>
                      <a:ext cx="117900" cy="45600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117" name="Google Shape;2117;p71"/>
                    <p:cNvSpPr/>
                    <p:nvPr/>
                  </p:nvSpPr>
                  <p:spPr>
                    <a:xfrm flipH="1">
                      <a:off x="-2091201" y="1395403"/>
                      <a:ext cx="128700" cy="128700"/>
                    </a:xfrm>
                    <a:prstGeom prst="chevron">
                      <a:avLst>
                        <a:gd fmla="val 47962" name="adj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2118" name="Google Shape;2118;p71"/>
              <p:cNvGrpSpPr/>
              <p:nvPr/>
            </p:nvGrpSpPr>
            <p:grpSpPr>
              <a:xfrm>
                <a:off x="-2424912" y="781465"/>
                <a:ext cx="357749" cy="330477"/>
                <a:chOff x="-2721817" y="782525"/>
                <a:chExt cx="432900" cy="399900"/>
              </a:xfrm>
            </p:grpSpPr>
            <p:sp>
              <p:nvSpPr>
                <p:cNvPr id="2119" name="Google Shape;2119;p71"/>
                <p:cNvSpPr/>
                <p:nvPr/>
              </p:nvSpPr>
              <p:spPr>
                <a:xfrm>
                  <a:off x="-2721817" y="782525"/>
                  <a:ext cx="432900" cy="399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rgbClr val="BFBFB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20" name="Google Shape;2120;p71"/>
                <p:cNvGrpSpPr/>
                <p:nvPr/>
              </p:nvGrpSpPr>
              <p:grpSpPr>
                <a:xfrm>
                  <a:off x="-2652418" y="866762"/>
                  <a:ext cx="294238" cy="231524"/>
                  <a:chOff x="-3310843" y="700986"/>
                  <a:chExt cx="182700" cy="143759"/>
                </a:xfrm>
              </p:grpSpPr>
              <p:grpSp>
                <p:nvGrpSpPr>
                  <p:cNvPr id="2121" name="Google Shape;2121;p71"/>
                  <p:cNvGrpSpPr/>
                  <p:nvPr/>
                </p:nvGrpSpPr>
                <p:grpSpPr>
                  <a:xfrm>
                    <a:off x="-3310843" y="700986"/>
                    <a:ext cx="182700" cy="143759"/>
                    <a:chOff x="-3310843" y="700986"/>
                    <a:chExt cx="182700" cy="143759"/>
                  </a:xfrm>
                </p:grpSpPr>
                <p:cxnSp>
                  <p:nvCxnSpPr>
                    <p:cNvPr id="2122" name="Google Shape;2122;p71"/>
                    <p:cNvCxnSpPr/>
                    <p:nvPr/>
                  </p:nvCxnSpPr>
                  <p:spPr>
                    <a:xfrm>
                      <a:off x="-3310843" y="700986"/>
                      <a:ext cx="1827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123" name="Google Shape;2123;p71"/>
                    <p:cNvCxnSpPr/>
                    <p:nvPr/>
                  </p:nvCxnSpPr>
                  <p:spPr>
                    <a:xfrm>
                      <a:off x="-3310843" y="844745"/>
                      <a:ext cx="1827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124" name="Google Shape;2124;p71"/>
                    <p:cNvCxnSpPr/>
                    <p:nvPr/>
                  </p:nvCxnSpPr>
                  <p:spPr>
                    <a:xfrm>
                      <a:off x="-3213196" y="80880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125" name="Google Shape;2125;p71"/>
                    <p:cNvCxnSpPr/>
                    <p:nvPr/>
                  </p:nvCxnSpPr>
                  <p:spPr>
                    <a:xfrm>
                      <a:off x="-3213196" y="77286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  <p:cxnSp>
                  <p:nvCxnSpPr>
                    <p:cNvPr id="2126" name="Google Shape;2126;p71"/>
                    <p:cNvCxnSpPr/>
                    <p:nvPr/>
                  </p:nvCxnSpPr>
                  <p:spPr>
                    <a:xfrm>
                      <a:off x="-3213196" y="736926"/>
                      <a:ext cx="822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292929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</p:cxnSp>
              </p:grpSp>
              <p:grpSp>
                <p:nvGrpSpPr>
                  <p:cNvPr id="2127" name="Google Shape;2127;p71"/>
                  <p:cNvGrpSpPr/>
                  <p:nvPr/>
                </p:nvGrpSpPr>
                <p:grpSpPr>
                  <a:xfrm flipH="1">
                    <a:off x="-3310759" y="735886"/>
                    <a:ext cx="88918" cy="72651"/>
                    <a:chOff x="-2091201" y="1395403"/>
                    <a:chExt cx="157516" cy="128700"/>
                  </a:xfrm>
                </p:grpSpPr>
                <p:sp>
                  <p:nvSpPr>
                    <p:cNvPr id="2128" name="Google Shape;2128;p71"/>
                    <p:cNvSpPr/>
                    <p:nvPr/>
                  </p:nvSpPr>
                  <p:spPr>
                    <a:xfrm>
                      <a:off x="-2051585" y="1436824"/>
                      <a:ext cx="117900" cy="45600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129" name="Google Shape;2129;p71"/>
                    <p:cNvSpPr/>
                    <p:nvPr/>
                  </p:nvSpPr>
                  <p:spPr>
                    <a:xfrm flipH="1">
                      <a:off x="-2091201" y="1395403"/>
                      <a:ext cx="128700" cy="128700"/>
                    </a:xfrm>
                    <a:prstGeom prst="chevron">
                      <a:avLst>
                        <a:gd fmla="val 47962" name="adj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txBody>
                    <a:bodyPr anchorCtr="0" anchor="ctr" bIns="0" lIns="0" spcFirstLastPara="1" rIns="0" wrap="square" tIns="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sp>
            <p:nvSpPr>
              <p:cNvPr id="2130" name="Google Shape;2130;p71"/>
              <p:cNvSpPr/>
              <p:nvPr/>
            </p:nvSpPr>
            <p:spPr>
              <a:xfrm>
                <a:off x="-1950057" y="439449"/>
                <a:ext cx="2435700" cy="19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Text level up</a:t>
                </a:r>
                <a:endParaRPr sz="1100"/>
              </a:p>
            </p:txBody>
          </p:sp>
          <p:sp>
            <p:nvSpPr>
              <p:cNvPr id="2131" name="Google Shape;2131;p71"/>
              <p:cNvSpPr/>
              <p:nvPr/>
            </p:nvSpPr>
            <p:spPr>
              <a:xfrm>
                <a:off x="-1950057" y="848575"/>
                <a:ext cx="2213700" cy="18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Text level down</a:t>
                </a:r>
                <a:endParaRPr sz="1100"/>
              </a:p>
            </p:txBody>
          </p:sp>
        </p:grpSp>
        <p:cxnSp>
          <p:nvCxnSpPr>
            <p:cNvPr id="2132" name="Google Shape;2132;p71"/>
            <p:cNvCxnSpPr/>
            <p:nvPr/>
          </p:nvCxnSpPr>
          <p:spPr>
            <a:xfrm>
              <a:off x="-3419346" y="1020931"/>
              <a:ext cx="317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33" name="Google Shape;2133;p71"/>
            <p:cNvSpPr/>
            <p:nvPr/>
          </p:nvSpPr>
          <p:spPr>
            <a:xfrm>
              <a:off x="-3059324" y="1719143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27000" lvl="0" marL="1270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D7BD"/>
                </a:buClr>
                <a:buSzPts val="800"/>
                <a:buFont typeface="Noto Sans Symbols"/>
                <a:buChar char="▪"/>
              </a:pP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aseline="30000"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</a:t>
              </a: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Bullet</a:t>
              </a:r>
              <a:endParaRPr sz="1100"/>
            </a:p>
          </p:txBody>
        </p:sp>
        <p:sp>
          <p:nvSpPr>
            <p:cNvPr id="2134" name="Google Shape;2134;p71"/>
            <p:cNvSpPr/>
            <p:nvPr/>
          </p:nvSpPr>
          <p:spPr>
            <a:xfrm>
              <a:off x="-3425006" y="2091065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100"/>
            </a:p>
          </p:txBody>
        </p:sp>
        <p:sp>
          <p:nvSpPr>
            <p:cNvPr id="2135" name="Google Shape;2135;p71"/>
            <p:cNvSpPr/>
            <p:nvPr/>
          </p:nvSpPr>
          <p:spPr>
            <a:xfrm>
              <a:off x="-3059324" y="2091064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27000" lvl="0" marL="2667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4A47"/>
                </a:buClr>
                <a:buSzPts val="800"/>
                <a:buFont typeface="Noto Sans Symbols"/>
                <a:buChar char="▪"/>
              </a:pP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aseline="30000"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bullet</a:t>
              </a:r>
              <a:endParaRPr sz="1100"/>
            </a:p>
          </p:txBody>
        </p:sp>
        <p:sp>
          <p:nvSpPr>
            <p:cNvPr id="2136" name="Google Shape;2136;p71"/>
            <p:cNvSpPr/>
            <p:nvPr/>
          </p:nvSpPr>
          <p:spPr>
            <a:xfrm>
              <a:off x="-3425006" y="2465241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100"/>
            </a:p>
          </p:txBody>
        </p:sp>
        <p:sp>
          <p:nvSpPr>
            <p:cNvPr id="2137" name="Google Shape;2137;p71"/>
            <p:cNvSpPr/>
            <p:nvPr/>
          </p:nvSpPr>
          <p:spPr>
            <a:xfrm>
              <a:off x="-3059324" y="2465240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-127000" lvl="0" marL="406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00091"/>
                </a:buClr>
                <a:buSzPts val="800"/>
                <a:buFont typeface="Noto Sans Symbols"/>
                <a:buChar char="▪"/>
              </a:pP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aseline="30000"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bullet</a:t>
              </a:r>
              <a:endParaRPr sz="1100"/>
            </a:p>
          </p:txBody>
        </p:sp>
        <p:sp>
          <p:nvSpPr>
            <p:cNvPr id="2138" name="Google Shape;2138;p71"/>
            <p:cNvSpPr/>
            <p:nvPr/>
          </p:nvSpPr>
          <p:spPr>
            <a:xfrm>
              <a:off x="-3425006" y="2837886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100"/>
            </a:p>
          </p:txBody>
        </p:sp>
        <p:sp>
          <p:nvSpPr>
            <p:cNvPr id="2139" name="Google Shape;2139;p71"/>
            <p:cNvSpPr/>
            <p:nvPr/>
          </p:nvSpPr>
          <p:spPr>
            <a:xfrm>
              <a:off x="-3059324" y="2837885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Plain text</a:t>
              </a:r>
              <a:endParaRPr sz="1100"/>
            </a:p>
          </p:txBody>
        </p:sp>
        <p:sp>
          <p:nvSpPr>
            <p:cNvPr id="2140" name="Google Shape;2140;p71"/>
            <p:cNvSpPr/>
            <p:nvPr/>
          </p:nvSpPr>
          <p:spPr>
            <a:xfrm>
              <a:off x="-3425006" y="3221492"/>
              <a:ext cx="261000" cy="25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100"/>
            </a:p>
          </p:txBody>
        </p:sp>
        <p:sp>
          <p:nvSpPr>
            <p:cNvPr id="2141" name="Google Shape;2141;p71"/>
            <p:cNvSpPr/>
            <p:nvPr/>
          </p:nvSpPr>
          <p:spPr>
            <a:xfrm>
              <a:off x="-3059324" y="3221491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Header</a:t>
              </a:r>
              <a:endParaRPr sz="1100"/>
            </a:p>
          </p:txBody>
        </p:sp>
        <p:sp>
          <p:nvSpPr>
            <p:cNvPr id="2142" name="Google Shape;2142;p71"/>
            <p:cNvSpPr/>
            <p:nvPr/>
          </p:nvSpPr>
          <p:spPr>
            <a:xfrm>
              <a:off x="-3420798" y="1139659"/>
              <a:ext cx="3177900" cy="4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Under the tab </a:t>
              </a:r>
              <a:r>
                <a:rPr b="1"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‘Home’</a:t>
              </a: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use the </a:t>
              </a:r>
              <a:r>
                <a:rPr b="1"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list level-buttons</a:t>
              </a: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as pictured above, to choose a text level.</a:t>
              </a:r>
              <a:b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Choose from:</a:t>
              </a:r>
              <a:endParaRPr sz="1100"/>
            </a:p>
          </p:txBody>
        </p:sp>
        <p:sp>
          <p:nvSpPr>
            <p:cNvPr id="2143" name="Google Shape;2143;p71"/>
            <p:cNvSpPr/>
            <p:nvPr/>
          </p:nvSpPr>
          <p:spPr>
            <a:xfrm>
              <a:off x="-3059324" y="3590459"/>
              <a:ext cx="28230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00D7BD"/>
                  </a:solidFill>
                  <a:latin typeface="Arial"/>
                  <a:ea typeface="Arial"/>
                  <a:cs typeface="Arial"/>
                  <a:sym typeface="Arial"/>
                </a:rPr>
                <a:t>Header</a:t>
              </a:r>
              <a:endParaRPr sz="1100"/>
            </a:p>
          </p:txBody>
        </p:sp>
      </p:grpSp>
      <p:sp>
        <p:nvSpPr>
          <p:cNvPr id="2144" name="Google Shape;2144;p71"/>
          <p:cNvSpPr txBox="1"/>
          <p:nvPr>
            <p:ph idx="1" type="body"/>
          </p:nvPr>
        </p:nvSpPr>
        <p:spPr>
          <a:xfrm>
            <a:off x="8093869" y="128588"/>
            <a:ext cx="527100" cy="201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809" r="489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5" name="Google Shape;2145;p71"/>
          <p:cNvSpPr txBox="1"/>
          <p:nvPr>
            <p:ph idx="2" type="body"/>
          </p:nvPr>
        </p:nvSpPr>
        <p:spPr>
          <a:xfrm>
            <a:off x="522000" y="1940092"/>
            <a:ext cx="2646000" cy="2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2666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/>
            </a:lvl1pPr>
            <a:lvl2pPr indent="-228600" lvl="1" marL="914400" rtl="0" algn="l">
              <a:lnSpc>
                <a:spcPct val="152666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117333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/>
            </a:lvl3pPr>
            <a:lvl4pPr indent="-228600" lvl="3" marL="1828800" rtl="0" algn="l">
              <a:lnSpc>
                <a:spcPct val="117333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4pPr>
            <a:lvl5pPr indent="-317500" lvl="4" marL="228600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2385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indent="-2984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MPTY">
  <p:cSld name="1_EMPTY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72"/>
          <p:cNvSpPr txBox="1"/>
          <p:nvPr/>
        </p:nvSpPr>
        <p:spPr>
          <a:xfrm>
            <a:off x="4088382" y="-664284"/>
            <a:ext cx="967200" cy="4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35000" lIns="270000" spcFirstLastPara="1" rIns="270000" wrap="square" tIns="135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EMPTY</a:t>
            </a:r>
            <a:endParaRPr sz="1100"/>
          </a:p>
        </p:txBody>
      </p:sp>
      <p:sp>
        <p:nvSpPr>
          <p:cNvPr id="2148" name="Google Shape;2148;p72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9" name="Google Shape;2149;p72"/>
          <p:cNvSpPr txBox="1"/>
          <p:nvPr>
            <p:ph type="title"/>
          </p:nvPr>
        </p:nvSpPr>
        <p:spPr>
          <a:xfrm>
            <a:off x="0" y="39956"/>
            <a:ext cx="9144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0" name="Google Shape;2150;p72"/>
          <p:cNvSpPr txBox="1"/>
          <p:nvPr>
            <p:ph idx="1" type="body"/>
          </p:nvPr>
        </p:nvSpPr>
        <p:spPr>
          <a:xfrm>
            <a:off x="8093869" y="128588"/>
            <a:ext cx="527100" cy="201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809" r="489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/>
            </a:lvl1pPr>
            <a:lvl2pPr indent="-228600" lvl="1" marL="914400" rtl="0" algn="l">
              <a:lnSpc>
                <a:spcPct val="1272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3pPr>
            <a:lvl4pPr indent="-228600" lvl="3" marL="1828800" rtl="0" algn="l">
              <a:lnSpc>
                <a:spcPct val="97777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indent="-342900" lvl="4" marL="2286000" rtl="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 showMasterSp="0">
  <p:cSld name="4_Title Slide"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73"/>
          <p:cNvSpPr txBox="1"/>
          <p:nvPr>
            <p:ph type="ctrTitle"/>
          </p:nvPr>
        </p:nvSpPr>
        <p:spPr>
          <a:xfrm>
            <a:off x="1007269" y="1714500"/>
            <a:ext cx="4212600" cy="14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Font typeface="Arial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3" name="Google Shape;2153;p73"/>
          <p:cNvSpPr txBox="1"/>
          <p:nvPr>
            <p:ph idx="1" type="subTitle"/>
          </p:nvPr>
        </p:nvSpPr>
        <p:spPr>
          <a:xfrm>
            <a:off x="1007269" y="3127506"/>
            <a:ext cx="41982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54" name="Google Shape;2154;p73"/>
          <p:cNvSpPr txBox="1"/>
          <p:nvPr>
            <p:ph idx="10" type="dt"/>
          </p:nvPr>
        </p:nvSpPr>
        <p:spPr>
          <a:xfrm>
            <a:off x="1007269" y="3993291"/>
            <a:ext cx="28323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2766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155" name="Google Shape;2155;p73"/>
          <p:cNvGrpSpPr/>
          <p:nvPr/>
        </p:nvGrpSpPr>
        <p:grpSpPr>
          <a:xfrm>
            <a:off x="353707" y="332822"/>
            <a:ext cx="1059675" cy="414678"/>
            <a:chOff x="3562350" y="3567113"/>
            <a:chExt cx="3476623" cy="1360491"/>
          </a:xfrm>
        </p:grpSpPr>
        <p:sp>
          <p:nvSpPr>
            <p:cNvPr id="2156" name="Google Shape;2156;p73"/>
            <p:cNvSpPr/>
            <p:nvPr/>
          </p:nvSpPr>
          <p:spPr>
            <a:xfrm>
              <a:off x="4710113" y="3800475"/>
              <a:ext cx="1136651" cy="1127129"/>
            </a:xfrm>
            <a:custGeom>
              <a:rect b="b" l="l" r="r" t="t"/>
              <a:pathLst>
                <a:path extrusionOk="0" h="3130" w="3158">
                  <a:moveTo>
                    <a:pt x="10" y="1539"/>
                  </a:moveTo>
                  <a:cubicBezTo>
                    <a:pt x="19" y="790"/>
                    <a:pt x="578" y="0"/>
                    <a:pt x="1599" y="13"/>
                  </a:cubicBezTo>
                  <a:cubicBezTo>
                    <a:pt x="2619" y="26"/>
                    <a:pt x="3157" y="830"/>
                    <a:pt x="3148" y="1584"/>
                  </a:cubicBezTo>
                  <a:cubicBezTo>
                    <a:pt x="3138" y="2341"/>
                    <a:pt x="2579" y="3129"/>
                    <a:pt x="1560" y="3116"/>
                  </a:cubicBezTo>
                  <a:cubicBezTo>
                    <a:pt x="539" y="3104"/>
                    <a:pt x="0" y="2302"/>
                    <a:pt x="10" y="1545"/>
                  </a:cubicBezTo>
                  <a:lnTo>
                    <a:pt x="10" y="1539"/>
                  </a:lnTo>
                  <a:close/>
                  <a:moveTo>
                    <a:pt x="711" y="1553"/>
                  </a:moveTo>
                  <a:cubicBezTo>
                    <a:pt x="705" y="2065"/>
                    <a:pt x="1089" y="2451"/>
                    <a:pt x="1568" y="2456"/>
                  </a:cubicBezTo>
                  <a:cubicBezTo>
                    <a:pt x="2047" y="2462"/>
                    <a:pt x="2440" y="2087"/>
                    <a:pt x="2446" y="1570"/>
                  </a:cubicBezTo>
                  <a:cubicBezTo>
                    <a:pt x="2453" y="1054"/>
                    <a:pt x="2070" y="669"/>
                    <a:pt x="1591" y="662"/>
                  </a:cubicBezTo>
                  <a:cubicBezTo>
                    <a:pt x="1112" y="656"/>
                    <a:pt x="718" y="1032"/>
                    <a:pt x="712" y="1548"/>
                  </a:cubicBezTo>
                  <a:lnTo>
                    <a:pt x="711" y="1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73"/>
            <p:cNvSpPr/>
            <p:nvPr/>
          </p:nvSpPr>
          <p:spPr>
            <a:xfrm>
              <a:off x="5969000" y="3567113"/>
              <a:ext cx="455612" cy="1338259"/>
            </a:xfrm>
            <a:custGeom>
              <a:rect b="b" l="l" r="r" t="t"/>
              <a:pathLst>
                <a:path extrusionOk="0" h="3717" w="1264">
                  <a:moveTo>
                    <a:pt x="971" y="3165"/>
                  </a:moveTo>
                  <a:cubicBezTo>
                    <a:pt x="971" y="3165"/>
                    <a:pt x="768" y="3164"/>
                    <a:pt x="765" y="2983"/>
                  </a:cubicBezTo>
                  <a:lnTo>
                    <a:pt x="803" y="9"/>
                  </a:lnTo>
                  <a:lnTo>
                    <a:pt x="101" y="0"/>
                  </a:lnTo>
                  <a:lnTo>
                    <a:pt x="64" y="2965"/>
                  </a:lnTo>
                  <a:cubicBezTo>
                    <a:pt x="64" y="2965"/>
                    <a:pt x="0" y="3699"/>
                    <a:pt x="696" y="3708"/>
                  </a:cubicBezTo>
                  <a:lnTo>
                    <a:pt x="696" y="3709"/>
                  </a:lnTo>
                  <a:lnTo>
                    <a:pt x="1256" y="3716"/>
                  </a:lnTo>
                  <a:lnTo>
                    <a:pt x="1263" y="3168"/>
                  </a:lnTo>
                  <a:lnTo>
                    <a:pt x="971" y="316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73"/>
            <p:cNvSpPr/>
            <p:nvPr/>
          </p:nvSpPr>
          <p:spPr>
            <a:xfrm>
              <a:off x="3562350" y="3786188"/>
              <a:ext cx="1069976" cy="1127128"/>
            </a:xfrm>
            <a:custGeom>
              <a:rect b="b" l="l" r="r" t="t"/>
              <a:pathLst>
                <a:path extrusionOk="0" h="3132" w="2971">
                  <a:moveTo>
                    <a:pt x="2366" y="1976"/>
                  </a:moveTo>
                  <a:cubicBezTo>
                    <a:pt x="2256" y="2216"/>
                    <a:pt x="2006" y="2472"/>
                    <a:pt x="1569" y="2468"/>
                  </a:cubicBezTo>
                  <a:cubicBezTo>
                    <a:pt x="1072" y="2462"/>
                    <a:pt x="710" y="2081"/>
                    <a:pt x="716" y="1556"/>
                  </a:cubicBezTo>
                  <a:cubicBezTo>
                    <a:pt x="720" y="1300"/>
                    <a:pt x="815" y="1064"/>
                    <a:pt x="966" y="910"/>
                  </a:cubicBezTo>
                  <a:cubicBezTo>
                    <a:pt x="1138" y="742"/>
                    <a:pt x="1337" y="657"/>
                    <a:pt x="1593" y="667"/>
                  </a:cubicBezTo>
                  <a:cubicBezTo>
                    <a:pt x="1976" y="670"/>
                    <a:pt x="2254" y="891"/>
                    <a:pt x="2376" y="1201"/>
                  </a:cubicBezTo>
                  <a:lnTo>
                    <a:pt x="2970" y="871"/>
                  </a:lnTo>
                  <a:cubicBezTo>
                    <a:pt x="2716" y="350"/>
                    <a:pt x="2184" y="19"/>
                    <a:pt x="1576" y="12"/>
                  </a:cubicBezTo>
                  <a:cubicBezTo>
                    <a:pt x="696" y="0"/>
                    <a:pt x="22" y="683"/>
                    <a:pt x="11" y="1545"/>
                  </a:cubicBezTo>
                  <a:cubicBezTo>
                    <a:pt x="0" y="2384"/>
                    <a:pt x="634" y="3111"/>
                    <a:pt x="1559" y="3123"/>
                  </a:cubicBezTo>
                  <a:cubicBezTo>
                    <a:pt x="2184" y="3131"/>
                    <a:pt x="2691" y="2793"/>
                    <a:pt x="2950" y="2314"/>
                  </a:cubicBezTo>
                  <a:lnTo>
                    <a:pt x="2379" y="1977"/>
                  </a:lnTo>
                  <a:lnTo>
                    <a:pt x="2366" y="19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73"/>
            <p:cNvSpPr/>
            <p:nvPr/>
          </p:nvSpPr>
          <p:spPr>
            <a:xfrm>
              <a:off x="6546850" y="3575050"/>
              <a:ext cx="492123" cy="1338266"/>
            </a:xfrm>
            <a:custGeom>
              <a:rect b="b" l="l" r="r" t="t"/>
              <a:pathLst>
                <a:path extrusionOk="0" h="3718" w="1365">
                  <a:moveTo>
                    <a:pt x="960" y="3164"/>
                  </a:moveTo>
                  <a:cubicBezTo>
                    <a:pt x="960" y="3164"/>
                    <a:pt x="756" y="3164"/>
                    <a:pt x="753" y="2983"/>
                  </a:cubicBezTo>
                  <a:lnTo>
                    <a:pt x="773" y="1401"/>
                  </a:lnTo>
                  <a:lnTo>
                    <a:pt x="1336" y="1408"/>
                  </a:lnTo>
                  <a:lnTo>
                    <a:pt x="1343" y="860"/>
                  </a:lnTo>
                  <a:lnTo>
                    <a:pt x="780" y="853"/>
                  </a:lnTo>
                  <a:lnTo>
                    <a:pt x="791" y="9"/>
                  </a:lnTo>
                  <a:lnTo>
                    <a:pt x="89" y="0"/>
                  </a:lnTo>
                  <a:lnTo>
                    <a:pt x="51" y="2965"/>
                  </a:lnTo>
                  <a:cubicBezTo>
                    <a:pt x="51" y="2965"/>
                    <a:pt x="0" y="3701"/>
                    <a:pt x="683" y="3708"/>
                  </a:cubicBezTo>
                  <a:lnTo>
                    <a:pt x="684" y="3708"/>
                  </a:lnTo>
                  <a:lnTo>
                    <a:pt x="1357" y="3717"/>
                  </a:lnTo>
                  <a:lnTo>
                    <a:pt x="1364" y="3169"/>
                  </a:lnTo>
                  <a:lnTo>
                    <a:pt x="960" y="3164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60" name="Google Shape;216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95360" y="-20538"/>
            <a:ext cx="3867150" cy="4410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1" name="Google Shape;2161;p73"/>
          <p:cNvGrpSpPr/>
          <p:nvPr/>
        </p:nvGrpSpPr>
        <p:grpSpPr>
          <a:xfrm>
            <a:off x="-6630" y="-20511"/>
            <a:ext cx="9169537" cy="5162083"/>
            <a:chOff x="3392488" y="1893888"/>
            <a:chExt cx="1029267" cy="579436"/>
          </a:xfrm>
        </p:grpSpPr>
        <p:sp>
          <p:nvSpPr>
            <p:cNvPr id="2162" name="Google Shape;2162;p73"/>
            <p:cNvSpPr/>
            <p:nvPr/>
          </p:nvSpPr>
          <p:spPr>
            <a:xfrm>
              <a:off x="3770313" y="1893888"/>
              <a:ext cx="334963" cy="144462"/>
            </a:xfrm>
            <a:custGeom>
              <a:rect b="b" l="l" r="r" t="t"/>
              <a:pathLst>
                <a:path extrusionOk="0" h="400" w="932">
                  <a:moveTo>
                    <a:pt x="50" y="260"/>
                  </a:moveTo>
                  <a:cubicBezTo>
                    <a:pt x="110" y="363"/>
                    <a:pt x="242" y="399"/>
                    <a:pt x="345" y="339"/>
                  </a:cubicBezTo>
                  <a:lnTo>
                    <a:pt x="931" y="0"/>
                  </a:lnTo>
                  <a:lnTo>
                    <a:pt x="83" y="0"/>
                  </a:lnTo>
                  <a:cubicBezTo>
                    <a:pt x="17" y="68"/>
                    <a:pt x="0" y="174"/>
                    <a:pt x="50" y="260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73"/>
            <p:cNvSpPr/>
            <p:nvPr/>
          </p:nvSpPr>
          <p:spPr>
            <a:xfrm>
              <a:off x="3392488" y="2146300"/>
              <a:ext cx="77787" cy="153988"/>
            </a:xfrm>
            <a:custGeom>
              <a:rect b="b" l="l" r="r" t="t"/>
              <a:pathLst>
                <a:path extrusionOk="0" h="428" w="215">
                  <a:moveTo>
                    <a:pt x="155" y="105"/>
                  </a:moveTo>
                  <a:cubicBezTo>
                    <a:pt x="121" y="46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6"/>
                    <a:pt x="77" y="101"/>
                    <a:pt x="98" y="138"/>
                  </a:cubicBezTo>
                  <a:cubicBezTo>
                    <a:pt x="118" y="173"/>
                    <a:pt x="123" y="213"/>
                    <a:pt x="113" y="252"/>
                  </a:cubicBezTo>
                  <a:cubicBezTo>
                    <a:pt x="102" y="291"/>
                    <a:pt x="78" y="324"/>
                    <a:pt x="43" y="344"/>
                  </a:cubicBezTo>
                  <a:cubicBezTo>
                    <a:pt x="30" y="351"/>
                    <a:pt x="15" y="357"/>
                    <a:pt x="0" y="360"/>
                  </a:cubicBezTo>
                  <a:lnTo>
                    <a:pt x="0" y="427"/>
                  </a:lnTo>
                  <a:cubicBezTo>
                    <a:pt x="26" y="423"/>
                    <a:pt x="52" y="414"/>
                    <a:pt x="76" y="400"/>
                  </a:cubicBezTo>
                  <a:cubicBezTo>
                    <a:pt x="179" y="341"/>
                    <a:pt x="214" y="209"/>
                    <a:pt x="155" y="10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73"/>
            <p:cNvSpPr/>
            <p:nvPr/>
          </p:nvSpPr>
          <p:spPr>
            <a:xfrm>
              <a:off x="3892550" y="2281238"/>
              <a:ext cx="423863" cy="192086"/>
            </a:xfrm>
            <a:custGeom>
              <a:rect b="b" l="l" r="r" t="t"/>
              <a:pathLst>
                <a:path extrusionOk="0" h="535" w="1176">
                  <a:moveTo>
                    <a:pt x="1116" y="139"/>
                  </a:moveTo>
                  <a:cubicBezTo>
                    <a:pt x="1056" y="35"/>
                    <a:pt x="924" y="0"/>
                    <a:pt x="821" y="60"/>
                  </a:cubicBezTo>
                  <a:lnTo>
                    <a:pt x="0" y="534"/>
                  </a:lnTo>
                  <a:lnTo>
                    <a:pt x="864" y="534"/>
                  </a:lnTo>
                  <a:lnTo>
                    <a:pt x="1037" y="434"/>
                  </a:lnTo>
                  <a:cubicBezTo>
                    <a:pt x="1140" y="374"/>
                    <a:pt x="1175" y="242"/>
                    <a:pt x="1116" y="139"/>
                  </a:cubicBez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73"/>
            <p:cNvSpPr/>
            <p:nvPr/>
          </p:nvSpPr>
          <p:spPr>
            <a:xfrm>
              <a:off x="4328092" y="2183181"/>
              <a:ext cx="93663" cy="155575"/>
            </a:xfrm>
            <a:custGeom>
              <a:rect b="b" l="l" r="r" t="t"/>
              <a:pathLst>
                <a:path extrusionOk="0" h="433" w="258">
                  <a:moveTo>
                    <a:pt x="139" y="29"/>
                  </a:moveTo>
                  <a:cubicBezTo>
                    <a:pt x="36" y="89"/>
                    <a:pt x="0" y="221"/>
                    <a:pt x="60" y="324"/>
                  </a:cubicBezTo>
                  <a:cubicBezTo>
                    <a:pt x="100" y="393"/>
                    <a:pt x="172" y="432"/>
                    <a:pt x="247" y="432"/>
                  </a:cubicBezTo>
                  <a:cubicBezTo>
                    <a:pt x="250" y="432"/>
                    <a:pt x="253" y="432"/>
                    <a:pt x="257" y="432"/>
                  </a:cubicBezTo>
                  <a:lnTo>
                    <a:pt x="257" y="366"/>
                  </a:lnTo>
                  <a:cubicBezTo>
                    <a:pt x="253" y="367"/>
                    <a:pt x="250" y="367"/>
                    <a:pt x="247" y="367"/>
                  </a:cubicBezTo>
                  <a:cubicBezTo>
                    <a:pt x="193" y="367"/>
                    <a:pt x="143" y="338"/>
                    <a:pt x="116" y="291"/>
                  </a:cubicBezTo>
                  <a:cubicBezTo>
                    <a:pt x="96" y="257"/>
                    <a:pt x="90" y="216"/>
                    <a:pt x="101" y="177"/>
                  </a:cubicBezTo>
                  <a:cubicBezTo>
                    <a:pt x="111" y="138"/>
                    <a:pt x="137" y="106"/>
                    <a:pt x="171" y="86"/>
                  </a:cubicBezTo>
                  <a:cubicBezTo>
                    <a:pt x="194" y="73"/>
                    <a:pt x="220" y="66"/>
                    <a:pt x="247" y="66"/>
                  </a:cubicBezTo>
                  <a:lnTo>
                    <a:pt x="247" y="66"/>
                  </a:lnTo>
                  <a:cubicBezTo>
                    <a:pt x="250" y="66"/>
                    <a:pt x="253" y="66"/>
                    <a:pt x="257" y="66"/>
                  </a:cubicBezTo>
                  <a:lnTo>
                    <a:pt x="257" y="0"/>
                  </a:lnTo>
                  <a:cubicBezTo>
                    <a:pt x="253" y="0"/>
                    <a:pt x="250" y="0"/>
                    <a:pt x="247" y="0"/>
                  </a:cubicBezTo>
                  <a:cubicBezTo>
                    <a:pt x="210" y="0"/>
                    <a:pt x="173" y="9"/>
                    <a:pt x="139" y="29"/>
                  </a:cubicBezTo>
                </a:path>
              </a:pathLst>
            </a:custGeom>
            <a:solidFill>
              <a:schemeClr val="accent3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777">
          <p15:clr>
            <a:srgbClr val="FBAE40"/>
          </p15:clr>
        </p15:guide>
        <p15:guide id="2" pos="3288">
          <p15:clr>
            <a:srgbClr val="FBAE40"/>
          </p15:clr>
        </p15:guide>
        <p15:guide id="3" pos="635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 Slide" showMasterSp="0">
  <p:cSld name="1_Thank You Slide"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74"/>
          <p:cNvSpPr txBox="1"/>
          <p:nvPr/>
        </p:nvSpPr>
        <p:spPr>
          <a:xfrm>
            <a:off x="1007269" y="1714499"/>
            <a:ext cx="54006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59B"/>
              </a:buClr>
              <a:buSzPts val="5000"/>
              <a:buFont typeface="Arial"/>
              <a:buNone/>
            </a:pPr>
            <a:r>
              <a:rPr lang="en" sz="5000">
                <a:solidFill>
                  <a:srgbClr val="00A59B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000">
              <a:solidFill>
                <a:srgbClr val="00A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74"/>
          <p:cNvSpPr txBox="1"/>
          <p:nvPr>
            <p:ph idx="1" type="subTitle"/>
          </p:nvPr>
        </p:nvSpPr>
        <p:spPr>
          <a:xfrm>
            <a:off x="1007269" y="2492922"/>
            <a:ext cx="54006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>
                <a:solidFill>
                  <a:schemeClr val="accent2"/>
                </a:solidFill>
              </a:defRPr>
            </a:lvl1pPr>
            <a:lvl2pPr lvl="1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169" name="Google Shape;2169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3700" y="342900"/>
            <a:ext cx="1053000" cy="4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74"/>
          <p:cNvSpPr txBox="1"/>
          <p:nvPr/>
        </p:nvSpPr>
        <p:spPr>
          <a:xfrm>
            <a:off x="3900488" y="437197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84A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1" name="Google Shape;2171;p74"/>
          <p:cNvGrpSpPr/>
          <p:nvPr/>
        </p:nvGrpSpPr>
        <p:grpSpPr>
          <a:xfrm>
            <a:off x="1" y="-3"/>
            <a:ext cx="9170695" cy="5143505"/>
            <a:chOff x="1260475" y="3576638"/>
            <a:chExt cx="1030288" cy="577851"/>
          </a:xfrm>
        </p:grpSpPr>
        <p:sp>
          <p:nvSpPr>
            <p:cNvPr id="2172" name="Google Shape;2172;p74"/>
            <p:cNvSpPr/>
            <p:nvPr/>
          </p:nvSpPr>
          <p:spPr>
            <a:xfrm>
              <a:off x="1994579" y="3723597"/>
              <a:ext cx="163512" cy="169862"/>
            </a:xfrm>
            <a:custGeom>
              <a:rect b="b" l="l" r="r" t="t"/>
              <a:pathLst>
                <a:path extrusionOk="0" h="470" w="456">
                  <a:moveTo>
                    <a:pt x="355" y="409"/>
                  </a:moveTo>
                  <a:cubicBezTo>
                    <a:pt x="406" y="379"/>
                    <a:pt x="441" y="332"/>
                    <a:pt x="455" y="279"/>
                  </a:cubicBezTo>
                  <a:cubicBezTo>
                    <a:pt x="402" y="265"/>
                    <a:pt x="354" y="229"/>
                    <a:pt x="324" y="178"/>
                  </a:cubicBezTo>
                  <a:cubicBezTo>
                    <a:pt x="294" y="126"/>
                    <a:pt x="288" y="68"/>
                    <a:pt x="303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5" y="96"/>
                    <a:pt x="0" y="228"/>
                    <a:pt x="60" y="331"/>
                  </a:cubicBezTo>
                  <a:cubicBezTo>
                    <a:pt x="119" y="433"/>
                    <a:pt x="251" y="469"/>
                    <a:pt x="355" y="409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74"/>
            <p:cNvSpPr/>
            <p:nvPr/>
          </p:nvSpPr>
          <p:spPr>
            <a:xfrm>
              <a:off x="2119313" y="3741738"/>
              <a:ext cx="38100" cy="61912"/>
            </a:xfrm>
            <a:custGeom>
              <a:rect b="b" l="l" r="r" t="t"/>
              <a:pathLst>
                <a:path extrusionOk="0" h="173" w="107">
                  <a:moveTo>
                    <a:pt x="7" y="0"/>
                  </a:moveTo>
                  <a:cubicBezTo>
                    <a:pt x="0" y="36"/>
                    <a:pt x="6" y="73"/>
                    <a:pt x="25" y="105"/>
                  </a:cubicBezTo>
                  <a:cubicBezTo>
                    <a:pt x="43" y="136"/>
                    <a:pt x="72" y="160"/>
                    <a:pt x="106" y="172"/>
                  </a:cubicBezTo>
                  <a:cubicBezTo>
                    <a:pt x="105" y="138"/>
                    <a:pt x="95" y="105"/>
                    <a:pt x="78" y="74"/>
                  </a:cubicBezTo>
                  <a:cubicBezTo>
                    <a:pt x="60" y="43"/>
                    <a:pt x="36" y="18"/>
                    <a:pt x="7" y="0"/>
                  </a:cubicBezTo>
                </a:path>
              </a:pathLst>
            </a:cu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74"/>
            <p:cNvSpPr/>
            <p:nvPr/>
          </p:nvSpPr>
          <p:spPr>
            <a:xfrm>
              <a:off x="2100263" y="3673475"/>
              <a:ext cx="163512" cy="155575"/>
            </a:xfrm>
            <a:custGeom>
              <a:rect b="b" l="l" r="r" t="t"/>
              <a:pathLst>
                <a:path extrusionOk="0" h="433" w="456">
                  <a:moveTo>
                    <a:pt x="63" y="177"/>
                  </a:moveTo>
                  <a:cubicBezTo>
                    <a:pt x="73" y="139"/>
                    <a:pt x="98" y="106"/>
                    <a:pt x="133" y="86"/>
                  </a:cubicBezTo>
                  <a:cubicBezTo>
                    <a:pt x="156" y="73"/>
                    <a:pt x="182" y="66"/>
                    <a:pt x="208" y="66"/>
                  </a:cubicBezTo>
                  <a:lnTo>
                    <a:pt x="208" y="66"/>
                  </a:lnTo>
                  <a:cubicBezTo>
                    <a:pt x="262" y="66"/>
                    <a:pt x="312" y="95"/>
                    <a:pt x="339" y="141"/>
                  </a:cubicBezTo>
                  <a:cubicBezTo>
                    <a:pt x="380" y="213"/>
                    <a:pt x="355" y="305"/>
                    <a:pt x="283" y="347"/>
                  </a:cubicBezTo>
                  <a:cubicBezTo>
                    <a:pt x="260" y="360"/>
                    <a:pt x="235" y="367"/>
                    <a:pt x="208" y="367"/>
                  </a:cubicBezTo>
                  <a:cubicBezTo>
                    <a:pt x="191" y="367"/>
                    <a:pt x="175" y="364"/>
                    <a:pt x="159" y="359"/>
                  </a:cubicBezTo>
                  <a:cubicBezTo>
                    <a:pt x="160" y="381"/>
                    <a:pt x="158" y="403"/>
                    <a:pt x="152" y="425"/>
                  </a:cubicBezTo>
                  <a:cubicBezTo>
                    <a:pt x="170" y="430"/>
                    <a:pt x="189" y="432"/>
                    <a:pt x="208" y="432"/>
                  </a:cubicBezTo>
                  <a:cubicBezTo>
                    <a:pt x="245" y="432"/>
                    <a:pt x="282" y="423"/>
                    <a:pt x="316" y="403"/>
                  </a:cubicBezTo>
                  <a:cubicBezTo>
                    <a:pt x="419" y="344"/>
                    <a:pt x="455" y="212"/>
                    <a:pt x="395" y="108"/>
                  </a:cubicBezTo>
                  <a:cubicBezTo>
                    <a:pt x="355" y="39"/>
                    <a:pt x="283" y="0"/>
                    <a:pt x="208" y="0"/>
                  </a:cubicBezTo>
                  <a:cubicBezTo>
                    <a:pt x="171" y="0"/>
                    <a:pt x="134" y="10"/>
                    <a:pt x="100" y="29"/>
                  </a:cubicBezTo>
                  <a:cubicBezTo>
                    <a:pt x="49" y="59"/>
                    <a:pt x="14" y="107"/>
                    <a:pt x="0" y="160"/>
                  </a:cubicBezTo>
                  <a:cubicBezTo>
                    <a:pt x="21" y="166"/>
                    <a:pt x="42" y="175"/>
                    <a:pt x="60" y="187"/>
                  </a:cubicBezTo>
                  <a:cubicBezTo>
                    <a:pt x="61" y="184"/>
                    <a:pt x="62" y="181"/>
                    <a:pt x="63" y="177"/>
                  </a:cubicBezTo>
                </a:path>
              </a:pathLst>
            </a:custGeom>
            <a:solidFill>
              <a:schemeClr val="accent5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74"/>
            <p:cNvSpPr/>
            <p:nvPr/>
          </p:nvSpPr>
          <p:spPr>
            <a:xfrm>
              <a:off x="2095500" y="3730625"/>
              <a:ext cx="63500" cy="95250"/>
            </a:xfrm>
            <a:custGeom>
              <a:rect b="b" l="l" r="r" t="t"/>
              <a:pathLst>
                <a:path extrusionOk="0" h="266" w="176">
                  <a:moveTo>
                    <a:pt x="36" y="164"/>
                  </a:moveTo>
                  <a:cubicBezTo>
                    <a:pt x="66" y="216"/>
                    <a:pt x="114" y="251"/>
                    <a:pt x="167" y="265"/>
                  </a:cubicBezTo>
                  <a:cubicBezTo>
                    <a:pt x="173" y="243"/>
                    <a:pt x="175" y="221"/>
                    <a:pt x="174" y="199"/>
                  </a:cubicBezTo>
                  <a:cubicBezTo>
                    <a:pt x="140" y="187"/>
                    <a:pt x="111" y="163"/>
                    <a:pt x="93" y="132"/>
                  </a:cubicBezTo>
                  <a:cubicBezTo>
                    <a:pt x="74" y="100"/>
                    <a:pt x="68" y="63"/>
                    <a:pt x="75" y="27"/>
                  </a:cubicBezTo>
                  <a:cubicBezTo>
                    <a:pt x="57" y="15"/>
                    <a:pt x="36" y="6"/>
                    <a:pt x="15" y="0"/>
                  </a:cubicBezTo>
                  <a:cubicBezTo>
                    <a:pt x="0" y="54"/>
                    <a:pt x="6" y="113"/>
                    <a:pt x="36" y="164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74"/>
            <p:cNvSpPr/>
            <p:nvPr/>
          </p:nvSpPr>
          <p:spPr>
            <a:xfrm>
              <a:off x="1322388" y="3937000"/>
              <a:ext cx="466725" cy="217488"/>
            </a:xfrm>
            <a:custGeom>
              <a:rect b="b" l="l" r="r" t="t"/>
              <a:pathLst>
                <a:path extrusionOk="0" h="605" w="1297">
                  <a:moveTo>
                    <a:pt x="1237" y="139"/>
                  </a:moveTo>
                  <a:cubicBezTo>
                    <a:pt x="1177" y="36"/>
                    <a:pt x="1045" y="0"/>
                    <a:pt x="942" y="60"/>
                  </a:cubicBezTo>
                  <a:lnTo>
                    <a:pt x="0" y="604"/>
                  </a:lnTo>
                  <a:lnTo>
                    <a:pt x="864" y="604"/>
                  </a:lnTo>
                  <a:lnTo>
                    <a:pt x="1158" y="434"/>
                  </a:lnTo>
                  <a:cubicBezTo>
                    <a:pt x="1261" y="374"/>
                    <a:pt x="1296" y="242"/>
                    <a:pt x="1237" y="139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74"/>
            <p:cNvSpPr/>
            <p:nvPr/>
          </p:nvSpPr>
          <p:spPr>
            <a:xfrm>
              <a:off x="2116138" y="3849688"/>
              <a:ext cx="174625" cy="227011"/>
            </a:xfrm>
            <a:custGeom>
              <a:rect b="b" l="l" r="r" t="t"/>
              <a:pathLst>
                <a:path extrusionOk="0" h="632" w="484">
                  <a:moveTo>
                    <a:pt x="0" y="352"/>
                  </a:moveTo>
                  <a:cubicBezTo>
                    <a:pt x="54" y="366"/>
                    <a:pt x="102" y="401"/>
                    <a:pt x="132" y="453"/>
                  </a:cubicBezTo>
                  <a:cubicBezTo>
                    <a:pt x="161" y="504"/>
                    <a:pt x="167" y="563"/>
                    <a:pt x="153" y="617"/>
                  </a:cubicBezTo>
                  <a:cubicBezTo>
                    <a:pt x="207" y="631"/>
                    <a:pt x="265" y="625"/>
                    <a:pt x="317" y="595"/>
                  </a:cubicBezTo>
                  <a:lnTo>
                    <a:pt x="483" y="499"/>
                  </a:lnTo>
                  <a:lnTo>
                    <a:pt x="483" y="0"/>
                  </a:lnTo>
                  <a:lnTo>
                    <a:pt x="101" y="221"/>
                  </a:lnTo>
                  <a:cubicBezTo>
                    <a:pt x="49" y="251"/>
                    <a:pt x="15" y="299"/>
                    <a:pt x="0" y="35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74"/>
            <p:cNvSpPr/>
            <p:nvPr/>
          </p:nvSpPr>
          <p:spPr>
            <a:xfrm>
              <a:off x="1639888" y="3576638"/>
              <a:ext cx="336551" cy="144462"/>
            </a:xfrm>
            <a:custGeom>
              <a:rect b="b" l="l" r="r" t="t"/>
              <a:pathLst>
                <a:path extrusionOk="0" h="400" w="934">
                  <a:moveTo>
                    <a:pt x="50" y="260"/>
                  </a:moveTo>
                  <a:cubicBezTo>
                    <a:pt x="109" y="363"/>
                    <a:pt x="241" y="399"/>
                    <a:pt x="345" y="339"/>
                  </a:cubicBezTo>
                  <a:lnTo>
                    <a:pt x="933" y="0"/>
                  </a:lnTo>
                  <a:lnTo>
                    <a:pt x="84" y="0"/>
                  </a:lnTo>
                  <a:cubicBezTo>
                    <a:pt x="16" y="67"/>
                    <a:pt x="0" y="174"/>
                    <a:pt x="50" y="26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74"/>
            <p:cNvSpPr/>
            <p:nvPr/>
          </p:nvSpPr>
          <p:spPr>
            <a:xfrm>
              <a:off x="1260475" y="3829050"/>
              <a:ext cx="77788" cy="153988"/>
            </a:xfrm>
            <a:custGeom>
              <a:rect b="b" l="l" r="r" t="t"/>
              <a:pathLst>
                <a:path extrusionOk="0" h="427" w="215">
                  <a:moveTo>
                    <a:pt x="154" y="105"/>
                  </a:moveTo>
                  <a:cubicBezTo>
                    <a:pt x="120" y="47"/>
                    <a:pt x="63" y="10"/>
                    <a:pt x="0" y="0"/>
                  </a:cubicBezTo>
                  <a:lnTo>
                    <a:pt x="0" y="66"/>
                  </a:lnTo>
                  <a:cubicBezTo>
                    <a:pt x="41" y="75"/>
                    <a:pt x="77" y="100"/>
                    <a:pt x="98" y="137"/>
                  </a:cubicBezTo>
                  <a:cubicBezTo>
                    <a:pt x="139" y="209"/>
                    <a:pt x="115" y="301"/>
                    <a:pt x="43" y="343"/>
                  </a:cubicBezTo>
                  <a:cubicBezTo>
                    <a:pt x="29" y="351"/>
                    <a:pt x="15" y="356"/>
                    <a:pt x="0" y="359"/>
                  </a:cubicBezTo>
                  <a:lnTo>
                    <a:pt x="0" y="426"/>
                  </a:lnTo>
                  <a:cubicBezTo>
                    <a:pt x="26" y="422"/>
                    <a:pt x="51" y="413"/>
                    <a:pt x="75" y="400"/>
                  </a:cubicBezTo>
                  <a:cubicBezTo>
                    <a:pt x="179" y="340"/>
                    <a:pt x="214" y="208"/>
                    <a:pt x="154" y="105"/>
                  </a:cubicBezTo>
                </a:path>
              </a:pathLst>
            </a:custGeom>
            <a:solidFill>
              <a:schemeClr val="accent1">
                <a:alpha val="6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74"/>
            <p:cNvSpPr/>
            <p:nvPr/>
          </p:nvSpPr>
          <p:spPr>
            <a:xfrm>
              <a:off x="2011466" y="3970303"/>
              <a:ext cx="163512" cy="169863"/>
            </a:xfrm>
            <a:custGeom>
              <a:rect b="b" l="l" r="r" t="t"/>
              <a:pathLst>
                <a:path extrusionOk="0" h="470" w="456">
                  <a:moveTo>
                    <a:pt x="324" y="178"/>
                  </a:moveTo>
                  <a:cubicBezTo>
                    <a:pt x="294" y="126"/>
                    <a:pt x="288" y="67"/>
                    <a:pt x="302" y="14"/>
                  </a:cubicBezTo>
                  <a:cubicBezTo>
                    <a:pt x="249" y="0"/>
                    <a:pt x="190" y="6"/>
                    <a:pt x="139" y="36"/>
                  </a:cubicBezTo>
                  <a:cubicBezTo>
                    <a:pt x="35" y="95"/>
                    <a:pt x="0" y="228"/>
                    <a:pt x="60" y="331"/>
                  </a:cubicBezTo>
                  <a:cubicBezTo>
                    <a:pt x="119" y="435"/>
                    <a:pt x="251" y="469"/>
                    <a:pt x="355" y="410"/>
                  </a:cubicBezTo>
                  <a:cubicBezTo>
                    <a:pt x="406" y="380"/>
                    <a:pt x="441" y="332"/>
                    <a:pt x="455" y="279"/>
                  </a:cubicBezTo>
                  <a:cubicBezTo>
                    <a:pt x="402" y="264"/>
                    <a:pt x="354" y="230"/>
                    <a:pt x="324" y="178"/>
                  </a:cubicBezTo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74"/>
            <p:cNvSpPr/>
            <p:nvPr/>
          </p:nvSpPr>
          <p:spPr>
            <a:xfrm>
              <a:off x="2112569" y="3970303"/>
              <a:ext cx="69450" cy="101635"/>
            </a:xfrm>
            <a:custGeom>
              <a:rect b="b" l="l" r="r" t="t"/>
              <a:pathLst>
                <a:path extrusionOk="0" h="266" w="182">
                  <a:moveTo>
                    <a:pt x="146" y="101"/>
                  </a:moveTo>
                  <a:cubicBezTo>
                    <a:pt x="116" y="49"/>
                    <a:pt x="68" y="14"/>
                    <a:pt x="14" y="0"/>
                  </a:cubicBezTo>
                  <a:cubicBezTo>
                    <a:pt x="0" y="53"/>
                    <a:pt x="6" y="112"/>
                    <a:pt x="36" y="164"/>
                  </a:cubicBezTo>
                  <a:cubicBezTo>
                    <a:pt x="66" y="216"/>
                    <a:pt x="114" y="250"/>
                    <a:pt x="167" y="265"/>
                  </a:cubicBezTo>
                  <a:cubicBezTo>
                    <a:pt x="181" y="211"/>
                    <a:pt x="175" y="152"/>
                    <a:pt x="146" y="10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4037">
          <p15:clr>
            <a:srgbClr val="FBAE40"/>
          </p15:clr>
        </p15:guide>
        <p15:guide id="2" pos="635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4" name="Google Shape;2184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indent="-228600" lvl="1" marL="914400" rtl="0">
              <a:spcBef>
                <a:spcPts val="2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23850" lvl="5" marL="27432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6pPr>
            <a:lvl7pPr indent="-323850" lvl="6" marL="32004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7pPr>
            <a:lvl8pPr indent="-323850" lvl="7" marL="36576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indent="-323850" lvl="8" marL="41148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/>
        </p:txBody>
      </p:sp>
      <p:sp>
        <p:nvSpPr>
          <p:cNvPr id="2185" name="Google Shape;218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92" name="Google Shape;2192;p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3" name="Google Shape;219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6" name="Google Shape;2196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9" name="Google Shape;2199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0" name="Google Shape;2200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3" name="Google Shape;2203;p8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4" name="Google Shape;2204;p8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05" name="Google Shape;2205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8" name="Google Shape;220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8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1" name="Google Shape;2211;p8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2" name="Google Shape;2212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0" name="Google Shape;440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8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15" name="Google Shape;221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8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8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19" name="Google Shape;2219;p8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0" name="Google Shape;2220;p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1" name="Google Shape;222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8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224" name="Google Shape;222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8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27" name="Google Shape;2227;p8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8" name="Google Shape;222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03" name="Google Shape;503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43" Type="http://schemas.openxmlformats.org/officeDocument/2006/relationships/theme" Target="../theme/theme4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3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/>
          <p:nvPr>
            <p:ph type="title"/>
          </p:nvPr>
        </p:nvSpPr>
        <p:spPr>
          <a:xfrm>
            <a:off x="353700" y="342900"/>
            <a:ext cx="56268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9278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84" name="Google Shape;1684;p33"/>
          <p:cNvSpPr txBox="1"/>
          <p:nvPr>
            <p:ph idx="1" type="body"/>
          </p:nvPr>
        </p:nvSpPr>
        <p:spPr>
          <a:xfrm>
            <a:off x="351000" y="1015200"/>
            <a:ext cx="8437500" cy="3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8041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4822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4822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5" name="Google Shape;1685;p33"/>
          <p:cNvSpPr txBox="1"/>
          <p:nvPr>
            <p:ph idx="10" type="dt"/>
          </p:nvPr>
        </p:nvSpPr>
        <p:spPr>
          <a:xfrm>
            <a:off x="369894" y="5649005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6" name="Google Shape;1686;p33"/>
          <p:cNvSpPr txBox="1"/>
          <p:nvPr>
            <p:ph idx="11" type="ftr"/>
          </p:nvPr>
        </p:nvSpPr>
        <p:spPr>
          <a:xfrm>
            <a:off x="353700" y="4800600"/>
            <a:ext cx="40500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33"/>
          <p:cNvSpPr/>
          <p:nvPr/>
        </p:nvSpPr>
        <p:spPr>
          <a:xfrm rot="10800000">
            <a:off x="8557795" y="4402266"/>
            <a:ext cx="595250" cy="618400"/>
          </a:xfrm>
          <a:custGeom>
            <a:rect b="b" l="l" r="r" t="t"/>
            <a:pathLst>
              <a:path extrusionOk="0" h="10000" w="10000">
                <a:moveTo>
                  <a:pt x="9586" y="1471"/>
                </a:moveTo>
                <a:cubicBezTo>
                  <a:pt x="8753" y="58"/>
                  <a:pt x="6887" y="-417"/>
                  <a:pt x="5418" y="399"/>
                </a:cubicBezTo>
                <a:lnTo>
                  <a:pt x="95" y="3205"/>
                </a:lnTo>
                <a:cubicBezTo>
                  <a:pt x="-35" y="3273"/>
                  <a:pt x="117" y="5810"/>
                  <a:pt x="19" y="5892"/>
                </a:cubicBezTo>
                <a:cubicBezTo>
                  <a:pt x="43" y="8241"/>
                  <a:pt x="-18" y="7650"/>
                  <a:pt x="7" y="10000"/>
                </a:cubicBezTo>
                <a:cubicBezTo>
                  <a:pt x="2263" y="8750"/>
                  <a:pt x="6215" y="6729"/>
                  <a:pt x="8470" y="5477"/>
                </a:cubicBezTo>
                <a:cubicBezTo>
                  <a:pt x="9938" y="4662"/>
                  <a:pt x="10435" y="2870"/>
                  <a:pt x="9586" y="147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33"/>
          <p:cNvSpPr txBox="1"/>
          <p:nvPr>
            <p:ph idx="12" type="sldNum"/>
          </p:nvPr>
        </p:nvSpPr>
        <p:spPr>
          <a:xfrm>
            <a:off x="8459100" y="4800600"/>
            <a:ext cx="3321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21250"/>
              </a:lnSpc>
              <a:spcBef>
                <a:spcPts val="0"/>
              </a:spcBef>
              <a:buNone/>
              <a:defRPr b="0" sz="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21250"/>
              </a:lnSpc>
              <a:spcBef>
                <a:spcPts val="0"/>
              </a:spcBef>
              <a:buNone/>
              <a:defRPr b="0" sz="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21250"/>
              </a:lnSpc>
              <a:spcBef>
                <a:spcPts val="0"/>
              </a:spcBef>
              <a:buNone/>
              <a:defRPr b="0" sz="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21250"/>
              </a:lnSpc>
              <a:spcBef>
                <a:spcPts val="0"/>
              </a:spcBef>
              <a:buNone/>
              <a:defRPr b="0" sz="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21250"/>
              </a:lnSpc>
              <a:spcBef>
                <a:spcPts val="0"/>
              </a:spcBef>
              <a:buNone/>
              <a:defRPr b="0" sz="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21250"/>
              </a:lnSpc>
              <a:spcBef>
                <a:spcPts val="0"/>
              </a:spcBef>
              <a:buNone/>
              <a:defRPr b="0" sz="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21250"/>
              </a:lnSpc>
              <a:spcBef>
                <a:spcPts val="0"/>
              </a:spcBef>
              <a:buNone/>
              <a:defRPr b="0" sz="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21250"/>
              </a:lnSpc>
              <a:spcBef>
                <a:spcPts val="0"/>
              </a:spcBef>
              <a:buNone/>
              <a:defRPr b="0" sz="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21250"/>
              </a:lnSpc>
              <a:spcBef>
                <a:spcPts val="0"/>
              </a:spcBef>
              <a:buNone/>
              <a:defRPr b="0" sz="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  <p:sldLayoutId id="2147483714" r:id="rId36"/>
    <p:sldLayoutId id="2147483715" r:id="rId37"/>
    <p:sldLayoutId id="2147483716" r:id="rId38"/>
    <p:sldLayoutId id="2147483717" r:id="rId39"/>
    <p:sldLayoutId id="2147483718" r:id="rId40"/>
    <p:sldLayoutId id="2147483719" r:id="rId41"/>
    <p:sldLayoutId id="214748372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F26B43"/>
          </p15:clr>
        </p15:guide>
        <p15:guide id="2" pos="5537">
          <p15:clr>
            <a:srgbClr val="F26B43"/>
          </p15:clr>
        </p15:guide>
        <p15:guide id="3" orient="horz" pos="640">
          <p15:clr>
            <a:srgbClr val="F26B43"/>
          </p15:clr>
        </p15:guide>
        <p15:guide id="4" orient="horz" pos="2917">
          <p15:clr>
            <a:srgbClr val="F26B43"/>
          </p15:clr>
        </p15:guide>
        <p15:guide id="5" orient="horz" pos="21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8" name="Google Shape;2188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9" name="Google Shape;218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jpg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Relationship Id="rId4" Type="http://schemas.openxmlformats.org/officeDocument/2006/relationships/image" Target="../media/image28.jpg"/><Relationship Id="rId9" Type="http://schemas.openxmlformats.org/officeDocument/2006/relationships/hyperlink" Target="https://www.linkedin.com/in/ronel-sololomon-970726146/" TargetMode="External"/><Relationship Id="rId5" Type="http://schemas.openxmlformats.org/officeDocument/2006/relationships/hyperlink" Target="https://www.linkedin.com/in/isabel-zavian-97z/" TargetMode="External"/><Relationship Id="rId6" Type="http://schemas.openxmlformats.org/officeDocument/2006/relationships/hyperlink" Target="mailto:izavian@berkeley.edu" TargetMode="External"/><Relationship Id="rId7" Type="http://schemas.openxmlformats.org/officeDocument/2006/relationships/hyperlink" Target="https://www.linkedin.com/in/noorulainali/" TargetMode="External"/><Relationship Id="rId8" Type="http://schemas.openxmlformats.org/officeDocument/2006/relationships/hyperlink" Target="mailto:noorulain@berkeley.edu" TargetMode="External"/><Relationship Id="rId11" Type="http://schemas.openxmlformats.org/officeDocument/2006/relationships/image" Target="../media/image32.jpg"/><Relationship Id="rId10" Type="http://schemas.openxmlformats.org/officeDocument/2006/relationships/hyperlink" Target="mailto:ronelsolomon@berkeley.edu" TargetMode="External"/><Relationship Id="rId13" Type="http://schemas.openxmlformats.org/officeDocument/2006/relationships/hyperlink" Target="mailto:tingweishen@berkeley.edu" TargetMode="External"/><Relationship Id="rId12" Type="http://schemas.openxmlformats.org/officeDocument/2006/relationships/hyperlink" Target="https://www.linkedin.com/in/tingwei-shen-4026b4195/" TargetMode="External"/><Relationship Id="rId15" Type="http://schemas.openxmlformats.org/officeDocument/2006/relationships/hyperlink" Target="mailto:alam9414@berkeley.edu" TargetMode="External"/><Relationship Id="rId14" Type="http://schemas.openxmlformats.org/officeDocument/2006/relationships/hyperlink" Target="https://www.linkedin.com/in/andylam543/" TargetMode="External"/><Relationship Id="rId17" Type="http://schemas.openxmlformats.org/officeDocument/2006/relationships/hyperlink" Target="mailto:lixingyu@berkeley.edu" TargetMode="External"/><Relationship Id="rId16" Type="http://schemas.openxmlformats.org/officeDocument/2006/relationships/hyperlink" Target="https://www.linkedin.com/in/lixingyu2020/" TargetMode="External"/><Relationship Id="rId19" Type="http://schemas.openxmlformats.org/officeDocument/2006/relationships/image" Target="../media/image37.jpg"/><Relationship Id="rId18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0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7.xml"/><Relationship Id="rId8" Type="http://schemas.openxmlformats.org/officeDocument/2006/relationships/slide" Target="/ppt/slides/slide8.xml"/><Relationship Id="rId11" Type="http://schemas.openxmlformats.org/officeDocument/2006/relationships/slide" Target="/ppt/slides/slide12.xml"/><Relationship Id="rId10" Type="http://schemas.openxmlformats.org/officeDocument/2006/relationships/slide" Target="/ppt/slides/slide11.xml"/><Relationship Id="rId13" Type="http://schemas.openxmlformats.org/officeDocument/2006/relationships/slide" Target="/ppt/slides/slide14.xml"/><Relationship Id="rId12" Type="http://schemas.openxmlformats.org/officeDocument/2006/relationships/slide" Target="/ppt/slides/slide13.xml"/><Relationship Id="rId15" Type="http://schemas.openxmlformats.org/officeDocument/2006/relationships/slide" Target="/ppt/slides/slide16.xml"/><Relationship Id="rId14" Type="http://schemas.openxmlformats.org/officeDocument/2006/relationships/slide" Target="/ppt/slides/slide15.xml"/><Relationship Id="rId17" Type="http://schemas.openxmlformats.org/officeDocument/2006/relationships/slide" Target="/ppt/slides/slide18.xml"/><Relationship Id="rId16" Type="http://schemas.openxmlformats.org/officeDocument/2006/relationships/slide" Target="/ppt/slides/slide17.xml"/><Relationship Id="rId19" Type="http://schemas.openxmlformats.org/officeDocument/2006/relationships/slide" Target="/ppt/slides/slide22.xml"/><Relationship Id="rId18" Type="http://schemas.openxmlformats.org/officeDocument/2006/relationships/slide" Target="/ppt/slides/slide1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31.jpg"/><Relationship Id="rId8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innox.berkeley.edu" TargetMode="External"/><Relationship Id="rId4" Type="http://schemas.openxmlformats.org/officeDocument/2006/relationships/hyperlink" Target="https://www.colt.ne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7.jp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27.png"/><Relationship Id="rId11" Type="http://schemas.openxmlformats.org/officeDocument/2006/relationships/image" Target="../media/image6.png"/><Relationship Id="rId10" Type="http://schemas.openxmlformats.org/officeDocument/2006/relationships/image" Target="../media/image3.png"/><Relationship Id="rId13" Type="http://schemas.openxmlformats.org/officeDocument/2006/relationships/image" Target="../media/image23.png"/><Relationship Id="rId12" Type="http://schemas.openxmlformats.org/officeDocument/2006/relationships/image" Target="../media/image10.png"/><Relationship Id="rId15" Type="http://schemas.openxmlformats.org/officeDocument/2006/relationships/image" Target="../media/image24.png"/><Relationship Id="rId14" Type="http://schemas.openxmlformats.org/officeDocument/2006/relationships/image" Target="../media/image18.png"/><Relationship Id="rId17" Type="http://schemas.openxmlformats.org/officeDocument/2006/relationships/image" Target="../media/image22.png"/><Relationship Id="rId16" Type="http://schemas.openxmlformats.org/officeDocument/2006/relationships/image" Target="../media/image29.png"/><Relationship Id="rId19" Type="http://schemas.openxmlformats.org/officeDocument/2006/relationships/image" Target="../media/image19.png"/><Relationship Id="rId18" Type="http://schemas.openxmlformats.org/officeDocument/2006/relationships/hyperlink" Target="https://ondemand.colt.ne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5" name="Google Shape;2235;p88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2236" name="Google Shape;2236;p88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88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88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88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88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88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88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88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88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88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88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88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88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88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88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88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88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88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88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88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88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88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88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8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8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8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8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8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88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88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88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88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88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88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88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88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88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88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88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88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88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88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88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88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88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88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88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88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88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88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88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88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88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88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88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88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88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88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88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88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88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88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88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88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88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88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88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88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88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88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88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88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88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88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88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88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88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88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88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88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88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88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88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88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88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88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88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88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88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88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88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88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88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88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88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88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88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88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88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88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88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88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88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88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88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88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88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88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88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88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88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88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88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88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88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88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88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88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88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88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88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88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88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88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88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88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88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88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88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88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88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88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88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88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88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88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88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88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88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88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88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88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88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88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88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88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88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88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88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88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88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88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88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88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88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88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88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88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88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88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88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88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88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88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88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88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88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88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88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8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8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8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8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8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8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8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8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8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8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8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8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8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8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8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8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8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8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8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8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8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8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8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8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9" name="Google Shape;2429;p88"/>
          <p:cNvSpPr txBox="1"/>
          <p:nvPr>
            <p:ph type="ctrTitle"/>
          </p:nvPr>
        </p:nvSpPr>
        <p:spPr>
          <a:xfrm>
            <a:off x="6010550" y="1486588"/>
            <a:ext cx="2536200" cy="20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COLT-X: The Use of AI for Network Automation and Network Optimization 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430" name="Google Shape;2430;p88"/>
          <p:cNvSpPr txBox="1"/>
          <p:nvPr>
            <p:ph idx="1" type="subTitle"/>
          </p:nvPr>
        </p:nvSpPr>
        <p:spPr>
          <a:xfrm>
            <a:off x="5705750" y="3529911"/>
            <a:ext cx="32643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Colt Technology Services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Berkeley Innovation X-Labs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Sutardja Center for Entrepreneurship &amp; Technology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2431" name="Google Shape;2431;p88"/>
          <p:cNvSpPr/>
          <p:nvPr/>
        </p:nvSpPr>
        <p:spPr>
          <a:xfrm>
            <a:off x="-9250" y="213325"/>
            <a:ext cx="5279700" cy="119700"/>
          </a:xfrm>
          <a:prstGeom prst="rect">
            <a:avLst/>
          </a:prstGeom>
          <a:solidFill>
            <a:srgbClr val="F54E78"/>
          </a:solidFill>
          <a:ln cap="flat" cmpd="sng" w="9525">
            <a:solidFill>
              <a:srgbClr val="F42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88"/>
          <p:cNvSpPr/>
          <p:nvPr/>
        </p:nvSpPr>
        <p:spPr>
          <a:xfrm>
            <a:off x="5781950" y="4785300"/>
            <a:ext cx="3362100" cy="119700"/>
          </a:xfrm>
          <a:prstGeom prst="rect">
            <a:avLst/>
          </a:prstGeom>
          <a:solidFill>
            <a:srgbClr val="543A94"/>
          </a:solidFill>
          <a:ln cap="flat" cmpd="sng" w="9525">
            <a:solidFill>
              <a:srgbClr val="543A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3" name="Google Shape;243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950" y="631525"/>
            <a:ext cx="1661800" cy="16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97"/>
          <p:cNvSpPr txBox="1"/>
          <p:nvPr>
            <p:ph type="title"/>
          </p:nvPr>
        </p:nvSpPr>
        <p:spPr>
          <a:xfrm>
            <a:off x="1336841" y="108853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Platform Selection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97"/>
          <p:cNvSpPr txBox="1"/>
          <p:nvPr>
            <p:ph idx="1" type="subTitle"/>
          </p:nvPr>
        </p:nvSpPr>
        <p:spPr>
          <a:xfrm>
            <a:off x="0" y="1769875"/>
            <a:ext cx="8097900" cy="30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F476F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54E78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799" name="Google Shape;2799;p97"/>
          <p:cNvSpPr/>
          <p:nvPr/>
        </p:nvSpPr>
        <p:spPr>
          <a:xfrm>
            <a:off x="2282150" y="1093275"/>
            <a:ext cx="5665800" cy="865200"/>
          </a:xfrm>
          <a:prstGeom prst="rect">
            <a:avLst/>
          </a:prstGeom>
          <a:solidFill>
            <a:srgbClr val="E3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UI that displays automatic network bandwidth settings through data visualizations and dynamic characterizations of SLA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00" name="Google Shape;2800;p97"/>
          <p:cNvSpPr/>
          <p:nvPr/>
        </p:nvSpPr>
        <p:spPr>
          <a:xfrm>
            <a:off x="518450" y="1093275"/>
            <a:ext cx="1289700" cy="865200"/>
          </a:xfrm>
          <a:prstGeom prst="roundRect">
            <a:avLst>
              <a:gd fmla="val 16667" name="adj"/>
            </a:avLst>
          </a:prstGeom>
          <a:solidFill>
            <a:srgbClr val="E3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543A9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Need from platform:</a:t>
            </a:r>
            <a:endParaRPr b="1" sz="1900">
              <a:solidFill>
                <a:srgbClr val="543A94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01" name="Google Shape;2801;p97"/>
          <p:cNvSpPr/>
          <p:nvPr/>
        </p:nvSpPr>
        <p:spPr>
          <a:xfrm>
            <a:off x="561500" y="2771150"/>
            <a:ext cx="1203600" cy="865200"/>
          </a:xfrm>
          <a:prstGeom prst="roundRect">
            <a:avLst>
              <a:gd fmla="val 16667" name="adj"/>
            </a:avLst>
          </a:prstGeom>
          <a:solidFill>
            <a:srgbClr val="E3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43A9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Why Anvil?</a:t>
            </a:r>
            <a:endParaRPr sz="1800">
              <a:solidFill>
                <a:srgbClr val="543A94"/>
              </a:solidFill>
            </a:endParaRPr>
          </a:p>
        </p:txBody>
      </p:sp>
      <p:sp>
        <p:nvSpPr>
          <p:cNvPr id="2802" name="Google Shape;2802;p97"/>
          <p:cNvSpPr/>
          <p:nvPr/>
        </p:nvSpPr>
        <p:spPr>
          <a:xfrm>
            <a:off x="2282150" y="2220200"/>
            <a:ext cx="5665800" cy="1992900"/>
          </a:xfrm>
          <a:prstGeom prst="rect">
            <a:avLst/>
          </a:prstGeom>
          <a:solidFill>
            <a:srgbClr val="E3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rgbClr val="29292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Front-end web application using Python</a:t>
            </a:r>
            <a:endParaRPr sz="1800">
              <a:solidFill>
                <a:srgbClr val="29292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rgbClr val="29292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Allows the user to upload data files</a:t>
            </a:r>
            <a:endParaRPr sz="1800">
              <a:solidFill>
                <a:srgbClr val="29292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rgbClr val="29292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Deployed anywhere</a:t>
            </a:r>
            <a:endParaRPr sz="1800">
              <a:solidFill>
                <a:srgbClr val="29292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rgbClr val="29292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Collaborative through Git version control or generating a shareable link</a:t>
            </a:r>
            <a:endParaRPr sz="1800">
              <a:solidFill>
                <a:srgbClr val="29292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rgbClr val="29292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Free license for Berkeley students or staff</a:t>
            </a:r>
            <a:endParaRPr sz="1800">
              <a:solidFill>
                <a:srgbClr val="29292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rgbClr val="29292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Feasible with Jupyter </a:t>
            </a:r>
            <a:endParaRPr sz="1800">
              <a:solidFill>
                <a:srgbClr val="29292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803" name="Google Shape;2803;p97"/>
          <p:cNvCxnSpPr>
            <a:stCxn id="2800" idx="3"/>
            <a:endCxn id="2799" idx="1"/>
          </p:cNvCxnSpPr>
          <p:nvPr/>
        </p:nvCxnSpPr>
        <p:spPr>
          <a:xfrm>
            <a:off x="1808150" y="1525875"/>
            <a:ext cx="4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4" name="Google Shape;2804;p97"/>
          <p:cNvCxnSpPr>
            <a:stCxn id="2801" idx="3"/>
            <a:endCxn id="2802" idx="1"/>
          </p:cNvCxnSpPr>
          <p:nvPr/>
        </p:nvCxnSpPr>
        <p:spPr>
          <a:xfrm>
            <a:off x="1765100" y="3203750"/>
            <a:ext cx="517200" cy="1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98"/>
          <p:cNvSpPr/>
          <p:nvPr/>
        </p:nvSpPr>
        <p:spPr>
          <a:xfrm>
            <a:off x="2802900" y="3417600"/>
            <a:ext cx="6341100" cy="17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98"/>
          <p:cNvSpPr txBox="1"/>
          <p:nvPr>
            <p:ph type="title"/>
          </p:nvPr>
        </p:nvSpPr>
        <p:spPr>
          <a:xfrm>
            <a:off x="1336841" y="108853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UI Requirements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98"/>
          <p:cNvSpPr/>
          <p:nvPr/>
        </p:nvSpPr>
        <p:spPr>
          <a:xfrm>
            <a:off x="1809500" y="1075675"/>
            <a:ext cx="5665800" cy="978900"/>
          </a:xfrm>
          <a:prstGeom prst="rect">
            <a:avLst/>
          </a:prstGeom>
          <a:solidFill>
            <a:srgbClr val="E3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Allows for csv file uploads </a:t>
            </a:r>
            <a:endParaRPr sz="18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Chooses the target app from VR to AR</a:t>
            </a:r>
            <a:endParaRPr sz="18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Picks QOS level from low to high (1-5)</a:t>
            </a:r>
            <a:endParaRPr sz="18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12" name="Google Shape;2812;p98"/>
          <p:cNvSpPr/>
          <p:nvPr/>
        </p:nvSpPr>
        <p:spPr>
          <a:xfrm>
            <a:off x="1809500" y="3618600"/>
            <a:ext cx="5665800" cy="1242300"/>
          </a:xfrm>
          <a:prstGeom prst="rect">
            <a:avLst/>
          </a:prstGeom>
          <a:solidFill>
            <a:srgbClr val="E3E9E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Determines a new bandwidth </a:t>
            </a:r>
            <a:endParaRPr sz="18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Shows mean network traffic of the current bandwidth per minute on a line graph</a:t>
            </a:r>
            <a:endParaRPr sz="18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Semi Condensed"/>
              <a:buChar char="●"/>
            </a:pPr>
            <a:r>
              <a:rPr lang="en"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Displays tables for characterization &amp; VR network traffic</a:t>
            </a:r>
            <a:endParaRPr sz="18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2813" name="Google Shape;2813;p98"/>
          <p:cNvCxnSpPr/>
          <p:nvPr/>
        </p:nvCxnSpPr>
        <p:spPr>
          <a:xfrm>
            <a:off x="4531250" y="2054575"/>
            <a:ext cx="6900" cy="5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4" name="Google Shape;2814;p98"/>
          <p:cNvCxnSpPr/>
          <p:nvPr/>
        </p:nvCxnSpPr>
        <p:spPr>
          <a:xfrm flipH="1">
            <a:off x="4536250" y="3187350"/>
            <a:ext cx="18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5" name="Google Shape;2815;p98"/>
          <p:cNvSpPr txBox="1"/>
          <p:nvPr/>
        </p:nvSpPr>
        <p:spPr>
          <a:xfrm>
            <a:off x="3186950" y="2083975"/>
            <a:ext cx="1203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54E7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INPUT</a:t>
            </a:r>
            <a:endParaRPr/>
          </a:p>
        </p:txBody>
      </p:sp>
      <p:sp>
        <p:nvSpPr>
          <p:cNvPr id="2816" name="Google Shape;2816;p98"/>
          <p:cNvSpPr txBox="1"/>
          <p:nvPr/>
        </p:nvSpPr>
        <p:spPr>
          <a:xfrm>
            <a:off x="4799075" y="3129150"/>
            <a:ext cx="1203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54E7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OUT</a:t>
            </a:r>
            <a:r>
              <a:rPr b="1" lang="en" sz="2200">
                <a:solidFill>
                  <a:srgbClr val="F54E7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PUT</a:t>
            </a:r>
            <a:endParaRPr/>
          </a:p>
        </p:txBody>
      </p:sp>
      <p:sp>
        <p:nvSpPr>
          <p:cNvPr id="2817" name="Google Shape;2817;p98"/>
          <p:cNvSpPr/>
          <p:nvPr/>
        </p:nvSpPr>
        <p:spPr>
          <a:xfrm>
            <a:off x="2971975" y="2603925"/>
            <a:ext cx="3439200" cy="43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User Interface</a:t>
            </a:r>
            <a:endParaRPr sz="22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99"/>
          <p:cNvSpPr txBox="1"/>
          <p:nvPr/>
        </p:nvSpPr>
        <p:spPr>
          <a:xfrm>
            <a:off x="1823700" y="132500"/>
            <a:ext cx="548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Final Demo</a:t>
            </a:r>
            <a:endParaRPr sz="28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43A9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823" name="Google Shape;282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850" y="672775"/>
            <a:ext cx="5482199" cy="438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4" name="Google Shape;2824;p99"/>
          <p:cNvSpPr txBox="1"/>
          <p:nvPr/>
        </p:nvSpPr>
        <p:spPr>
          <a:xfrm>
            <a:off x="957675" y="3464875"/>
            <a:ext cx="2883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02124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Mathematical Computations</a:t>
            </a:r>
            <a:endParaRPr u="sng">
              <a:solidFill>
                <a:srgbClr val="202124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QOS =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Low → β=1 → μ + 1*σ 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Mid → β=3 → μ + 3*σ 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High → β=5 → μ + 5*σ 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25" name="Google Shape;2825;p99"/>
          <p:cNvSpPr/>
          <p:nvPr/>
        </p:nvSpPr>
        <p:spPr>
          <a:xfrm>
            <a:off x="1310810" y="2248925"/>
            <a:ext cx="540000" cy="1215950"/>
          </a:xfrm>
          <a:custGeom>
            <a:rect b="b" l="l" r="r" t="t"/>
            <a:pathLst>
              <a:path extrusionOk="0" h="48638" w="21600">
                <a:moveTo>
                  <a:pt x="8257" y="48638"/>
                </a:moveTo>
                <a:cubicBezTo>
                  <a:pt x="-2132" y="45669"/>
                  <a:pt x="-612" y="27212"/>
                  <a:pt x="2231" y="16787"/>
                </a:cubicBezTo>
                <a:cubicBezTo>
                  <a:pt x="4479" y="8544"/>
                  <a:pt x="13056" y="0"/>
                  <a:pt x="21600" y="0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100"/>
          <p:cNvSpPr txBox="1"/>
          <p:nvPr>
            <p:ph type="title"/>
          </p:nvPr>
        </p:nvSpPr>
        <p:spPr>
          <a:xfrm>
            <a:off x="1823550" y="15947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Components</a:t>
            </a:r>
            <a:endParaRPr/>
          </a:p>
        </p:txBody>
      </p:sp>
      <p:sp>
        <p:nvSpPr>
          <p:cNvPr id="2831" name="Google Shape;2831;p100"/>
          <p:cNvSpPr txBox="1"/>
          <p:nvPr/>
        </p:nvSpPr>
        <p:spPr>
          <a:xfrm>
            <a:off x="1011600" y="815800"/>
            <a:ext cx="71208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Order of importance:</a:t>
            </a:r>
            <a:endParaRPr sz="164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AutoNum type="arabicPeriod"/>
            </a:pPr>
            <a:r>
              <a:rPr lang="en" sz="1640">
                <a:solidFill>
                  <a:srgbClr val="00B05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Python</a:t>
            </a:r>
            <a:r>
              <a:rPr lang="en" sz="1640">
                <a:solidFill>
                  <a:srgbClr val="00A59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6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and relevant libraries (matplotlib, plotly, numpy scipy, etc.)</a:t>
            </a:r>
            <a:endParaRPr sz="164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AutoNum type="arabicPeriod"/>
            </a:pPr>
            <a:r>
              <a:rPr lang="en" sz="16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Technologies for UI component:</a:t>
            </a:r>
            <a:r>
              <a:rPr lang="en" sz="1640">
                <a:solidFill>
                  <a:srgbClr val="00A59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640">
                <a:solidFill>
                  <a:srgbClr val="FF99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Streamlit, Anvil,</a:t>
            </a:r>
            <a:r>
              <a:rPr lang="en" sz="1640">
                <a:solidFill>
                  <a:srgbClr val="00B05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Git</a:t>
            </a:r>
            <a:endParaRPr sz="1640">
              <a:solidFill>
                <a:srgbClr val="00B05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AutoNum type="arabicPeriod"/>
            </a:pPr>
            <a:r>
              <a:rPr lang="en" sz="1640">
                <a:solidFill>
                  <a:srgbClr val="FF99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DEMO </a:t>
            </a:r>
            <a:r>
              <a:rPr lang="en" sz="16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with analytics partner (Accedian): real time effect of changing bandwidth performance in test environment </a:t>
            </a:r>
            <a:endParaRPr sz="164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AutoNum type="arabicPeriod"/>
            </a:pPr>
            <a:r>
              <a:rPr lang="en" sz="1640">
                <a:solidFill>
                  <a:srgbClr val="FF99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Access to available data</a:t>
            </a:r>
            <a:r>
              <a:rPr lang="en" sz="1640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6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through Skylight Analytics (Accedian)</a:t>
            </a:r>
            <a:endParaRPr sz="164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AutoNum type="arabicPeriod"/>
            </a:pPr>
            <a:r>
              <a:rPr lang="en" sz="1640">
                <a:solidFill>
                  <a:srgbClr val="FF99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UI component:</a:t>
            </a:r>
            <a:r>
              <a:rPr lang="en" sz="1640">
                <a:solidFill>
                  <a:srgbClr val="00A59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6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Valuable information to display based on Colt’s preferences </a:t>
            </a:r>
            <a:endParaRPr sz="164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AutoNum type="arabicPeriod"/>
            </a:pPr>
            <a:r>
              <a:rPr lang="en" sz="1640">
                <a:solidFill>
                  <a:srgbClr val="FF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Algorithmic prototyping and mathematical computations.</a:t>
            </a:r>
            <a:r>
              <a:rPr lang="en" sz="1640">
                <a:solidFill>
                  <a:srgbClr val="00A59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6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Resource: Ikhlaq Sidhu</a:t>
            </a:r>
            <a:endParaRPr sz="164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None/>
            </a:pPr>
            <a:r>
              <a:t/>
            </a:r>
            <a:endParaRPr sz="1640">
              <a:solidFill>
                <a:srgbClr val="00B05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8041"/>
              </a:lnSpc>
              <a:spcBef>
                <a:spcPts val="283"/>
              </a:spcBef>
              <a:spcAft>
                <a:spcPts val="0"/>
              </a:spcAft>
              <a:buNone/>
            </a:pPr>
            <a:r>
              <a:rPr lang="en" sz="1640">
                <a:solidFill>
                  <a:srgbClr val="00B05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Green</a:t>
            </a:r>
            <a:r>
              <a:rPr lang="en" sz="1640">
                <a:solidFill>
                  <a:srgbClr val="00A59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6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&amp; </a:t>
            </a:r>
            <a:r>
              <a:rPr lang="en" sz="1640">
                <a:solidFill>
                  <a:srgbClr val="FF99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Orange:</a:t>
            </a:r>
            <a:r>
              <a:rPr lang="en" sz="1640">
                <a:solidFill>
                  <a:srgbClr val="00A59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6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Easy to develop</a:t>
            </a:r>
            <a:endParaRPr sz="164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8041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lang="en" sz="1640">
                <a:solidFill>
                  <a:srgbClr val="FF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Red:</a:t>
            </a:r>
            <a:r>
              <a:rPr lang="en" sz="1640">
                <a:solidFill>
                  <a:srgbClr val="00A59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6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Learning required </a:t>
            </a:r>
            <a:r>
              <a:rPr lang="en" sz="16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(complete)</a:t>
            </a:r>
            <a:endParaRPr sz="11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101"/>
          <p:cNvSpPr txBox="1"/>
          <p:nvPr>
            <p:ph type="title"/>
          </p:nvPr>
        </p:nvSpPr>
        <p:spPr>
          <a:xfrm>
            <a:off x="223650" y="333172"/>
            <a:ext cx="86967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A59B"/>
              </a:buClr>
              <a:buSzPts val="18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Technology Strategy Analysis</a:t>
            </a:r>
            <a:endParaRPr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graphicFrame>
        <p:nvGraphicFramePr>
          <p:cNvPr id="2837" name="Google Shape;2837;p101"/>
          <p:cNvGraphicFramePr/>
          <p:nvPr/>
        </p:nvGraphicFramePr>
        <p:xfrm>
          <a:off x="1083675" y="983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{2C21D3D7-6FED-4178-BDBE-26687CDE37D7}</a:tableStyleId>
              </a:tblPr>
              <a:tblGrid>
                <a:gridCol w="1395325"/>
                <a:gridCol w="1259850"/>
                <a:gridCol w="1530800"/>
                <a:gridCol w="1677550"/>
                <a:gridCol w="1113100"/>
              </a:tblGrid>
              <a:tr h="91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Platform</a:t>
                      </a:r>
                      <a:endParaRPr sz="1500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Flexibility &amp; Speed of Iteration</a:t>
                      </a:r>
                      <a:endParaRPr sz="15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Ease of Use / Learning Curve</a:t>
                      </a:r>
                      <a:endParaRPr sz="15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Performance</a:t>
                      </a:r>
                      <a:endParaRPr sz="1500">
                        <a:solidFill>
                          <a:schemeClr val="dk2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Overall </a:t>
                      </a:r>
                      <a:endParaRPr sz="1500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Rating</a:t>
                      </a:r>
                      <a:endParaRPr sz="1500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32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Quick</a:t>
                      </a:r>
                      <a:endParaRPr sz="15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easy; doc</a:t>
                      </a: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uments</a:t>
                      </a: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; basic python coding</a:t>
                      </a:r>
                      <a:endParaRPr sz="1500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good for data analysis &amp; display; lacks powerful UI features</a:t>
                      </a:r>
                      <a:endParaRPr sz="1500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7</a:t>
                      </a:r>
                      <a:endParaRPr b="1" sz="15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accent1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Quick</a:t>
                      </a:r>
                      <a:endParaRPr sz="15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medium;</a:t>
                      </a:r>
                      <a:endParaRPr sz="1500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video &amp; docs; more components  (client codes)</a:t>
                      </a:r>
                      <a:endParaRPr sz="1500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good for heavy backend code; more features; average UI</a:t>
                      </a:r>
                      <a:endParaRPr sz="1500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9</a:t>
                      </a:r>
                      <a:endParaRPr b="1" sz="1500">
                        <a:solidFill>
                          <a:schemeClr val="dk2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838" name="Google Shape;283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542" y="65533"/>
            <a:ext cx="486920" cy="43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524" y="1906128"/>
            <a:ext cx="1241774" cy="72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213" y="3838175"/>
            <a:ext cx="1120399" cy="37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02"/>
          <p:cNvSpPr txBox="1"/>
          <p:nvPr>
            <p:ph type="title"/>
          </p:nvPr>
        </p:nvSpPr>
        <p:spPr>
          <a:xfrm>
            <a:off x="723750" y="211250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846" name="Google Shape;2846;p102"/>
          <p:cNvSpPr txBox="1"/>
          <p:nvPr/>
        </p:nvSpPr>
        <p:spPr>
          <a:xfrm>
            <a:off x="2058700" y="2384150"/>
            <a:ext cx="56565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Barlow Semi Condensed"/>
              <a:buAutoNum type="arabicPeriod"/>
            </a:pPr>
            <a:r>
              <a:rPr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Brainstorm/Project Story with Colt Mentor (Week 1)</a:t>
            </a:r>
            <a:endParaRPr sz="1600">
              <a:solidFill>
                <a:srgbClr val="4242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Barlow Semi Condensed"/>
              <a:buAutoNum type="arabicPeriod"/>
            </a:pPr>
            <a:r>
              <a:rPr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Low Tech Demo </a:t>
            </a:r>
            <a:r>
              <a:rPr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</a:t>
            </a:r>
            <a:r>
              <a:rPr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 (Week 2)</a:t>
            </a:r>
            <a:endParaRPr sz="1600">
              <a:solidFill>
                <a:srgbClr val="4242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Barlow Semi Condensed"/>
              <a:buAutoNum type="arabicPeriod"/>
            </a:pPr>
            <a:r>
              <a:rPr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Low Tech Demo </a:t>
            </a:r>
            <a:r>
              <a:rPr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</a:t>
            </a:r>
            <a:r>
              <a:rPr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 (Week 3)</a:t>
            </a:r>
            <a:endParaRPr sz="1600">
              <a:solidFill>
                <a:srgbClr val="4242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Barlow Semi Condensed"/>
              <a:buAutoNum type="arabicPeriod"/>
            </a:pPr>
            <a:r>
              <a:rPr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Technology Strategy (Week 4)</a:t>
            </a:r>
            <a:endParaRPr sz="1600">
              <a:solidFill>
                <a:srgbClr val="4242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Barlow Semi Condensed"/>
              <a:buAutoNum type="arabicPeriod"/>
            </a:pPr>
            <a:r>
              <a:rPr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Low Tech Demo complete with tech strategy v3 (Week 5)</a:t>
            </a:r>
            <a:endParaRPr sz="1600">
              <a:solidFill>
                <a:srgbClr val="4242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Barlow Semi Condensed"/>
              <a:buAutoNum type="arabicPeriod"/>
            </a:pPr>
            <a:r>
              <a:rPr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Execution in 4 Weekly Sprints (Week 6-10)</a:t>
            </a:r>
            <a:endParaRPr sz="1600">
              <a:solidFill>
                <a:srgbClr val="4242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Barlow Semi Condensed"/>
              <a:buAutoNum type="arabicPeriod"/>
            </a:pPr>
            <a:r>
              <a:rPr b="1"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Demo, Presentation, and Scope of next project (Week 11)</a:t>
            </a:r>
            <a:endParaRPr b="1" sz="1600">
              <a:solidFill>
                <a:srgbClr val="4242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Barlow Semi Condensed"/>
              <a:buAutoNum type="arabicPeriod"/>
            </a:pPr>
            <a:r>
              <a:rPr b="1" lang="en" sz="1600">
                <a:solidFill>
                  <a:srgbClr val="42424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Final Demo, Presentation, and Scope of next project (Week 12)</a:t>
            </a:r>
            <a:endParaRPr b="1" sz="1600">
              <a:solidFill>
                <a:srgbClr val="42424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47" name="Google Shape;284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400" y="783950"/>
            <a:ext cx="4573200" cy="16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103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Completed (Phase 1)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Information about network traffic data and performance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Uploading Circuit Bandwidth table, VR table, </a:t>
            </a:r>
            <a:r>
              <a:rPr lang="en" sz="1300"/>
              <a:t>Characterization data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Link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AR/VR app selection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Desired QOS Level 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Current </a:t>
            </a:r>
            <a:r>
              <a:rPr lang="en" sz="1300"/>
              <a:t>Bandwidth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Mean Network Traffic &amp; </a:t>
            </a:r>
            <a:r>
              <a:rPr lang="en" sz="1300"/>
              <a:t>Optimized bandwidth suggestion</a:t>
            </a:r>
            <a:r>
              <a:rPr lang="en" sz="1300"/>
              <a:t> Per Minute graph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Network Traffic Table for VR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Characterization Table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853" name="Google Shape;2853;p103"/>
          <p:cNvSpPr txBox="1"/>
          <p:nvPr>
            <p:ph idx="2" type="body"/>
          </p:nvPr>
        </p:nvSpPr>
        <p:spPr>
          <a:xfrm>
            <a:off x="4370975" y="1246850"/>
            <a:ext cx="3099900" cy="3524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Next Steps (Phase 2)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Some features not functionally implemented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 Link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/>
              <a:t>AR/VR app selection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Writing tests to check how quickly the bandwidth should change based on model recommendation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Map what QOS setting equates to low and high quality AR/VR service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854" name="Google Shape;2854;p10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855" name="Google Shape;2855;p103"/>
          <p:cNvSpPr/>
          <p:nvPr/>
        </p:nvSpPr>
        <p:spPr>
          <a:xfrm>
            <a:off x="3927325" y="2579050"/>
            <a:ext cx="508200" cy="57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10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2.0: Future Work</a:t>
            </a:r>
            <a:endParaRPr/>
          </a:p>
        </p:txBody>
      </p:sp>
      <p:sp>
        <p:nvSpPr>
          <p:cNvPr id="2861" name="Google Shape;2861;p104"/>
          <p:cNvSpPr txBox="1"/>
          <p:nvPr/>
        </p:nvSpPr>
        <p:spPr>
          <a:xfrm>
            <a:off x="698250" y="1302025"/>
            <a:ext cx="77475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AutoNum type="arabicPeriod"/>
            </a:pP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Connect the network to application through link- not functionally implemented 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AutoNum type="arabicPeriod"/>
            </a:pP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AR/VR application selection display (if multiple apps on one link)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AutoNum type="arabicPeriod"/>
            </a:pP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Filtering csv files- should display data for any timeframe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AutoNum type="arabicPeriod"/>
            </a:pP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often you readjust: if the model says to re-adjust it how quickly does it go up and down 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AutoNum type="alphaLcPeriod"/>
            </a:pP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Algorithm test that pulls the bandwidth down and checks it against current setting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AutoNum type="alphaLcPeriod"/>
            </a:pP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Show through dotted line on graph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AutoNum type="arabicPeriod"/>
            </a:pP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Characterization (what a 3 vs 1 means) in terms of AR/VR stream app 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AutoNum type="alphaLcPeriod"/>
            </a:pP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Map what QOS setting equates to low and high quality AR/VR service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AutoNum type="arabicPeriod"/>
            </a:pPr>
            <a:r>
              <a:rPr lang="en" sz="16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Characterization and measurement of dynamic  SLA 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05"/>
          <p:cNvSpPr txBox="1"/>
          <p:nvPr>
            <p:ph type="title"/>
          </p:nvPr>
        </p:nvSpPr>
        <p:spPr>
          <a:xfrm>
            <a:off x="223650" y="437597"/>
            <a:ext cx="86967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A59B"/>
              </a:buClr>
              <a:buSzPts val="18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Reflections</a:t>
            </a:r>
            <a:endParaRPr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867" name="Google Shape;286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542" y="65533"/>
            <a:ext cx="486920" cy="433287"/>
          </a:xfrm>
          <a:prstGeom prst="rect">
            <a:avLst/>
          </a:prstGeom>
          <a:noFill/>
          <a:ln>
            <a:noFill/>
          </a:ln>
        </p:spPr>
      </p:pic>
      <p:sp>
        <p:nvSpPr>
          <p:cNvPr id="2868" name="Google Shape;2868;p105"/>
          <p:cNvSpPr txBox="1"/>
          <p:nvPr/>
        </p:nvSpPr>
        <p:spPr>
          <a:xfrm>
            <a:off x="968525" y="1024925"/>
            <a:ext cx="721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8041"/>
              </a:lnSpc>
              <a:spcBef>
                <a:spcPts val="0"/>
              </a:spcBef>
              <a:spcAft>
                <a:spcPts val="283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69" name="Google Shape;2869;p105"/>
          <p:cNvSpPr txBox="1"/>
          <p:nvPr/>
        </p:nvSpPr>
        <p:spPr>
          <a:xfrm>
            <a:off x="1070225" y="2004600"/>
            <a:ext cx="70074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8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4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What we learned, what was unexpected, takeaways from project experience, etc.</a:t>
            </a:r>
            <a:endParaRPr sz="164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28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106"/>
          <p:cNvSpPr txBox="1"/>
          <p:nvPr/>
        </p:nvSpPr>
        <p:spPr>
          <a:xfrm>
            <a:off x="146275" y="0"/>
            <a:ext cx="88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43A94"/>
                </a:solidFill>
                <a:latin typeface="Fjalla One"/>
                <a:ea typeface="Fjalla One"/>
                <a:cs typeface="Fjalla One"/>
                <a:sym typeface="Fjalla One"/>
              </a:rPr>
              <a:t>Meet the Innovation-X Team</a:t>
            </a:r>
            <a:endParaRPr b="1" sz="2800">
              <a:solidFill>
                <a:srgbClr val="543A9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875" name="Google Shape;2875;p106"/>
          <p:cNvSpPr txBox="1"/>
          <p:nvPr/>
        </p:nvSpPr>
        <p:spPr>
          <a:xfrm>
            <a:off x="-45900" y="1198350"/>
            <a:ext cx="9235800" cy="400200"/>
          </a:xfrm>
          <a:prstGeom prst="rect">
            <a:avLst/>
          </a:prstGeom>
          <a:solidFill>
            <a:srgbClr val="F54E7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106"/>
          <p:cNvSpPr txBox="1"/>
          <p:nvPr/>
        </p:nvSpPr>
        <p:spPr>
          <a:xfrm>
            <a:off x="-45900" y="3341050"/>
            <a:ext cx="92358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2877" name="Google Shape;2877;p106"/>
          <p:cNvCxnSpPr/>
          <p:nvPr/>
        </p:nvCxnSpPr>
        <p:spPr>
          <a:xfrm>
            <a:off x="1461750" y="539429"/>
            <a:ext cx="6220500" cy="10500"/>
          </a:xfrm>
          <a:prstGeom prst="straightConnector1">
            <a:avLst/>
          </a:prstGeom>
          <a:noFill/>
          <a:ln cap="flat" cmpd="sng" w="28575">
            <a:solidFill>
              <a:srgbClr val="00D7B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78" name="Google Shape;2878;p106"/>
          <p:cNvPicPr preferRelativeResize="0"/>
          <p:nvPr/>
        </p:nvPicPr>
        <p:blipFill rotWithShape="1">
          <a:blip r:embed="rId3">
            <a:alphaModFix/>
          </a:blip>
          <a:srcRect b="16971" l="10530" r="10530" t="4089"/>
          <a:stretch/>
        </p:blipFill>
        <p:spPr>
          <a:xfrm>
            <a:off x="783325" y="720600"/>
            <a:ext cx="1318200" cy="13557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9" name="Google Shape;2879;p106"/>
          <p:cNvPicPr preferRelativeResize="0"/>
          <p:nvPr/>
        </p:nvPicPr>
        <p:blipFill rotWithShape="1">
          <a:blip r:embed="rId4">
            <a:alphaModFix/>
          </a:blip>
          <a:srcRect b="11113" l="0" r="0" t="11113"/>
          <a:stretch/>
        </p:blipFill>
        <p:spPr>
          <a:xfrm>
            <a:off x="3901825" y="720600"/>
            <a:ext cx="1318200" cy="13557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0" name="Google Shape;2880;p106"/>
          <p:cNvSpPr txBox="1"/>
          <p:nvPr/>
        </p:nvSpPr>
        <p:spPr>
          <a:xfrm>
            <a:off x="347868" y="2038856"/>
            <a:ext cx="2296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Isabel Zavian</a:t>
            </a:r>
            <a:endParaRPr b="1" sz="1100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Management Lead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B.A. Economics &amp; Data Science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00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izavian@berkeley.edu</a:t>
            </a:r>
            <a:endParaRPr sz="1100">
              <a:solidFill>
                <a:srgbClr val="99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81" name="Google Shape;2881;p106"/>
          <p:cNvSpPr txBox="1"/>
          <p:nvPr/>
        </p:nvSpPr>
        <p:spPr>
          <a:xfrm>
            <a:off x="3466375" y="2038850"/>
            <a:ext cx="218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Noor-Ul-Ain Ali</a:t>
            </a:r>
            <a:endParaRPr b="1" sz="1100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Technical Lead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B.A. Data Science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00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noorulain@berkeley.edu</a:t>
            </a:r>
            <a:endParaRPr sz="1100">
              <a:solidFill>
                <a:srgbClr val="99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82" name="Google Shape;2882;p106"/>
          <p:cNvSpPr txBox="1"/>
          <p:nvPr/>
        </p:nvSpPr>
        <p:spPr>
          <a:xfrm>
            <a:off x="6584875" y="2038850"/>
            <a:ext cx="218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Ronel Solomon</a:t>
            </a:r>
            <a:endParaRPr b="1" sz="1100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Technical Member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B.A. Data Science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00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ronelsolomon@berkeley.edu</a:t>
            </a:r>
            <a:endParaRPr sz="1100">
              <a:solidFill>
                <a:srgbClr val="99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83" name="Google Shape;2883;p106"/>
          <p:cNvPicPr preferRelativeResize="0"/>
          <p:nvPr/>
        </p:nvPicPr>
        <p:blipFill rotWithShape="1">
          <a:blip r:embed="rId11">
            <a:alphaModFix/>
          </a:blip>
          <a:srcRect b="40112" l="24581" r="50237" t="33308"/>
          <a:stretch/>
        </p:blipFill>
        <p:spPr>
          <a:xfrm>
            <a:off x="761175" y="2882050"/>
            <a:ext cx="1318200" cy="13182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4" name="Google Shape;2884;p106"/>
          <p:cNvSpPr txBox="1"/>
          <p:nvPr/>
        </p:nvSpPr>
        <p:spPr>
          <a:xfrm>
            <a:off x="208669" y="4181544"/>
            <a:ext cx="2467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Charline Shen</a:t>
            </a:r>
            <a:endParaRPr b="1" sz="1100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B.A. Computer Science &amp; Physics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00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tingweishen@berkeley.edu</a:t>
            </a:r>
            <a:endParaRPr sz="1100">
              <a:solidFill>
                <a:srgbClr val="99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85" name="Google Shape;2885;p106"/>
          <p:cNvSpPr txBox="1"/>
          <p:nvPr/>
        </p:nvSpPr>
        <p:spPr>
          <a:xfrm>
            <a:off x="3477450" y="4181550"/>
            <a:ext cx="218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Andy Lam</a:t>
            </a:r>
            <a:endParaRPr b="1" sz="1100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B.S. Mechanical Engineering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00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alam9414@berkeley.edu</a:t>
            </a:r>
            <a:endParaRPr sz="1100">
              <a:solidFill>
                <a:srgbClr val="99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886" name="Google Shape;2886;p106"/>
          <p:cNvSpPr txBox="1"/>
          <p:nvPr/>
        </p:nvSpPr>
        <p:spPr>
          <a:xfrm>
            <a:off x="6260719" y="4181544"/>
            <a:ext cx="2837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Peter Li</a:t>
            </a:r>
            <a:endParaRPr b="1" sz="1100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B.A. Applied Math &amp; Computer Science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00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lixingyu@berkeley.edu</a:t>
            </a:r>
            <a:endParaRPr sz="1100">
              <a:solidFill>
                <a:srgbClr val="99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87" name="Google Shape;2887;p106"/>
          <p:cNvPicPr preferRelativeResize="0"/>
          <p:nvPr/>
        </p:nvPicPr>
        <p:blipFill rotWithShape="1">
          <a:blip r:embed="rId18">
            <a:alphaModFix/>
          </a:blip>
          <a:srcRect b="46601" l="30151" r="36012" t="28009"/>
          <a:stretch/>
        </p:blipFill>
        <p:spPr>
          <a:xfrm>
            <a:off x="7020325" y="2881750"/>
            <a:ext cx="1318200" cy="13188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8" name="Google Shape;2888;p106"/>
          <p:cNvPicPr preferRelativeResize="0"/>
          <p:nvPr/>
        </p:nvPicPr>
        <p:blipFill rotWithShape="1">
          <a:blip r:embed="rId19">
            <a:alphaModFix/>
          </a:blip>
          <a:srcRect b="13800" l="0" r="0" t="3908"/>
          <a:stretch/>
        </p:blipFill>
        <p:spPr>
          <a:xfrm>
            <a:off x="7020319" y="720600"/>
            <a:ext cx="1318200" cy="13557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89" name="Google Shape;2889;p106"/>
          <p:cNvPicPr preferRelativeResize="0"/>
          <p:nvPr/>
        </p:nvPicPr>
        <p:blipFill rotWithShape="1">
          <a:blip r:embed="rId20">
            <a:alphaModFix/>
          </a:blip>
          <a:srcRect b="12985" l="1503" r="1503" t="12978"/>
          <a:stretch/>
        </p:blipFill>
        <p:spPr>
          <a:xfrm>
            <a:off x="3912900" y="2863300"/>
            <a:ext cx="1318200" cy="13557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89"/>
          <p:cNvSpPr txBox="1"/>
          <p:nvPr>
            <p:ph idx="4294967295" type="title"/>
          </p:nvPr>
        </p:nvSpPr>
        <p:spPr>
          <a:xfrm>
            <a:off x="450150" y="386825"/>
            <a:ext cx="3087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A59B"/>
              </a:buClr>
              <a:buSzPts val="1800"/>
              <a:buFont typeface="Arial"/>
              <a:buNone/>
            </a:pPr>
            <a:r>
              <a:rPr lang="en" sz="2700">
                <a:solidFill>
                  <a:srgbClr val="00A59B"/>
                </a:solidFill>
              </a:rPr>
              <a:t>Appendix</a:t>
            </a:r>
            <a:endParaRPr sz="270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439" name="Google Shape;2439;p89"/>
          <p:cNvSpPr txBox="1"/>
          <p:nvPr/>
        </p:nvSpPr>
        <p:spPr>
          <a:xfrm>
            <a:off x="540300" y="1312650"/>
            <a:ext cx="7337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3"/>
              </a:rPr>
              <a:t>About Colt 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4"/>
              </a:rPr>
              <a:t>What Colt Provides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5"/>
              </a:rPr>
              <a:t>Project Scope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6"/>
              </a:rPr>
              <a:t>Objective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/>
              </a:rPr>
              <a:t>Technical Phases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7"/>
              </a:rPr>
              <a:t>System Architecture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8"/>
              </a:rPr>
              <a:t>Low Tech Demo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9"/>
              </a:rPr>
              <a:t>Platform Selection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10"/>
              </a:rPr>
              <a:t>UI Requirements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40" name="Google Shape;2440;p89"/>
          <p:cNvSpPr txBox="1"/>
          <p:nvPr/>
        </p:nvSpPr>
        <p:spPr>
          <a:xfrm>
            <a:off x="3982925" y="1332350"/>
            <a:ext cx="2923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11"/>
              </a:rPr>
              <a:t>Final Demo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12"/>
              </a:rPr>
              <a:t>Technical Components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13"/>
              </a:rPr>
              <a:t>Technology Strategy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14"/>
              </a:rPr>
              <a:t>Project Timeline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15"/>
              </a:rPr>
              <a:t>Next Steps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16"/>
              </a:rPr>
              <a:t>Future Work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17"/>
              </a:rPr>
              <a:t>Reflections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18"/>
              </a:rPr>
              <a:t>Meet the Team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action="ppaction://hlinksldjump" r:id="rId19"/>
              </a:rPr>
              <a:t>Skylight Performance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8F8"/>
        </a:solidFill>
      </p:bgPr>
    </p:bg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107"/>
          <p:cNvSpPr txBox="1"/>
          <p:nvPr/>
        </p:nvSpPr>
        <p:spPr>
          <a:xfrm>
            <a:off x="146275" y="0"/>
            <a:ext cx="882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43A94"/>
                </a:solidFill>
                <a:latin typeface="Fjalla One"/>
                <a:ea typeface="Fjalla One"/>
                <a:cs typeface="Fjalla One"/>
                <a:sym typeface="Fjalla One"/>
              </a:rPr>
              <a:t>Advisors</a:t>
            </a:r>
            <a:endParaRPr b="1" sz="2800">
              <a:solidFill>
                <a:srgbClr val="543A9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895" name="Google Shape;2895;p107"/>
          <p:cNvSpPr txBox="1"/>
          <p:nvPr/>
        </p:nvSpPr>
        <p:spPr>
          <a:xfrm>
            <a:off x="-45900" y="1198350"/>
            <a:ext cx="9235800" cy="400200"/>
          </a:xfrm>
          <a:prstGeom prst="rect">
            <a:avLst/>
          </a:prstGeom>
          <a:solidFill>
            <a:srgbClr val="F54E7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107"/>
          <p:cNvSpPr txBox="1"/>
          <p:nvPr/>
        </p:nvSpPr>
        <p:spPr>
          <a:xfrm>
            <a:off x="-45900" y="3341050"/>
            <a:ext cx="92358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2897" name="Google Shape;2897;p107"/>
          <p:cNvCxnSpPr/>
          <p:nvPr/>
        </p:nvCxnSpPr>
        <p:spPr>
          <a:xfrm>
            <a:off x="1461750" y="539429"/>
            <a:ext cx="6220500" cy="10500"/>
          </a:xfrm>
          <a:prstGeom prst="straightConnector1">
            <a:avLst/>
          </a:prstGeom>
          <a:noFill/>
          <a:ln cap="flat" cmpd="sng" w="28575">
            <a:solidFill>
              <a:srgbClr val="00D7B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98" name="Google Shape;2898;p107"/>
          <p:cNvPicPr preferRelativeResize="0"/>
          <p:nvPr/>
        </p:nvPicPr>
        <p:blipFill rotWithShape="1">
          <a:blip r:embed="rId3">
            <a:alphaModFix/>
          </a:blip>
          <a:srcRect b="10839" l="16414" r="23369" t="10839"/>
          <a:stretch/>
        </p:blipFill>
        <p:spPr>
          <a:xfrm>
            <a:off x="783325" y="720600"/>
            <a:ext cx="1318200" cy="13557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9" name="Google Shape;2899;p107"/>
          <p:cNvPicPr preferRelativeResize="0"/>
          <p:nvPr/>
        </p:nvPicPr>
        <p:blipFill rotWithShape="1">
          <a:blip r:embed="rId4">
            <a:alphaModFix/>
          </a:blip>
          <a:srcRect b="10882" l="23002" r="16782" t="10882"/>
          <a:stretch/>
        </p:blipFill>
        <p:spPr>
          <a:xfrm>
            <a:off x="3901825" y="720600"/>
            <a:ext cx="1318200" cy="13557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0" name="Google Shape;2900;p107"/>
          <p:cNvSpPr txBox="1"/>
          <p:nvPr/>
        </p:nvSpPr>
        <p:spPr>
          <a:xfrm>
            <a:off x="347868" y="2038856"/>
            <a:ext cx="229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Francesca Serravalle</a:t>
            </a:r>
            <a:endParaRPr b="1" sz="1100" u="sng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Emerging Technology Director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COLT Technology Services</a:t>
            </a:r>
            <a:endParaRPr sz="1100" u="sng">
              <a:solidFill>
                <a:srgbClr val="99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01" name="Google Shape;2901;p107"/>
          <p:cNvSpPr txBox="1"/>
          <p:nvPr/>
        </p:nvSpPr>
        <p:spPr>
          <a:xfrm>
            <a:off x="3466375" y="2038850"/>
            <a:ext cx="2189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</a:t>
            </a:r>
            <a:r>
              <a:rPr b="1" lang="en" sz="1100" u="sng">
                <a:solidFill>
                  <a:srgbClr val="00C3B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é</a:t>
            </a: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ry Augais</a:t>
            </a:r>
            <a:endParaRPr b="1" sz="1100" u="sng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Network Architect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COLT Technology Services</a:t>
            </a:r>
            <a:endParaRPr sz="1200" u="sng">
              <a:solidFill>
                <a:srgbClr val="99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02" name="Google Shape;2902;p107"/>
          <p:cNvSpPr txBox="1"/>
          <p:nvPr/>
        </p:nvSpPr>
        <p:spPr>
          <a:xfrm>
            <a:off x="6584875" y="2038850"/>
            <a:ext cx="2189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Elisa Balestra</a:t>
            </a:r>
            <a:endParaRPr b="1" sz="1100" u="sng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Project Manager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Berkeley Innovation-X Labs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03" name="Google Shape;2903;p107"/>
          <p:cNvPicPr preferRelativeResize="0"/>
          <p:nvPr/>
        </p:nvPicPr>
        <p:blipFill rotWithShape="1">
          <a:blip r:embed="rId5">
            <a:alphaModFix/>
          </a:blip>
          <a:srcRect b="15621" l="17533" r="17527" t="15621"/>
          <a:stretch/>
        </p:blipFill>
        <p:spPr>
          <a:xfrm>
            <a:off x="762875" y="2882050"/>
            <a:ext cx="1318200" cy="13182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4" name="Google Shape;2904;p107"/>
          <p:cNvSpPr txBox="1"/>
          <p:nvPr/>
        </p:nvSpPr>
        <p:spPr>
          <a:xfrm>
            <a:off x="35976" y="4282850"/>
            <a:ext cx="277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Debashis Chatterjee</a:t>
            </a:r>
            <a:endParaRPr b="1" sz="1100" u="sng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Senior Director of Software Engineering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Intel Corporation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05" name="Google Shape;2905;p107"/>
          <p:cNvSpPr txBox="1"/>
          <p:nvPr/>
        </p:nvSpPr>
        <p:spPr>
          <a:xfrm>
            <a:off x="2821975" y="4201000"/>
            <a:ext cx="345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Ikhlaq Sidhu</a:t>
            </a:r>
            <a:endParaRPr b="1" sz="1100" u="sng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Founding Chief Scientist &amp; Faculty Director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Sutardja Center for Entrepreneurship &amp; Technology</a:t>
            </a:r>
            <a:endParaRPr sz="1100">
              <a:solidFill>
                <a:srgbClr val="99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06" name="Google Shape;2906;p107"/>
          <p:cNvPicPr preferRelativeResize="0"/>
          <p:nvPr/>
        </p:nvPicPr>
        <p:blipFill rotWithShape="1">
          <a:blip r:embed="rId6">
            <a:alphaModFix/>
          </a:blip>
          <a:srcRect b="8391" l="12859" r="9301" t="0"/>
          <a:stretch/>
        </p:blipFill>
        <p:spPr>
          <a:xfrm>
            <a:off x="7020319" y="720600"/>
            <a:ext cx="1318200" cy="13557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7" name="Google Shape;2907;p107"/>
          <p:cNvPicPr preferRelativeResize="0"/>
          <p:nvPr/>
        </p:nvPicPr>
        <p:blipFill rotWithShape="1">
          <a:blip r:embed="rId7">
            <a:alphaModFix/>
          </a:blip>
          <a:srcRect b="34014" l="23375" r="16408" t="4062"/>
          <a:stretch/>
        </p:blipFill>
        <p:spPr>
          <a:xfrm>
            <a:off x="3889675" y="2788425"/>
            <a:ext cx="1318200" cy="13557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8" name="Google Shape;2908;p107"/>
          <p:cNvSpPr txBox="1"/>
          <p:nvPr/>
        </p:nvSpPr>
        <p:spPr>
          <a:xfrm>
            <a:off x="6001975" y="4200300"/>
            <a:ext cx="3187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00C3B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Jennifer Nice</a:t>
            </a:r>
            <a:endParaRPr b="1" sz="1100" u="sng">
              <a:solidFill>
                <a:srgbClr val="00C3B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Director of Industry &amp; Alumni Relations</a:t>
            </a:r>
            <a:endParaRPr sz="11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Sutardja Center for Entrepreneurship &amp; Technology</a:t>
            </a:r>
            <a:endParaRPr sz="1100">
              <a:solidFill>
                <a:srgbClr val="9900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09" name="Google Shape;2909;p107"/>
          <p:cNvPicPr preferRelativeResize="0"/>
          <p:nvPr/>
        </p:nvPicPr>
        <p:blipFill rotWithShape="1">
          <a:blip r:embed="rId8">
            <a:alphaModFix/>
          </a:blip>
          <a:srcRect b="14683" l="19869" r="11449" t="14690"/>
          <a:stretch/>
        </p:blipFill>
        <p:spPr>
          <a:xfrm>
            <a:off x="7020319" y="2882050"/>
            <a:ext cx="1318200" cy="1355700"/>
          </a:xfrm>
          <a:prstGeom prst="ellipse">
            <a:avLst/>
          </a:prstGeom>
          <a:noFill/>
          <a:ln cap="flat" cmpd="sng" w="38100">
            <a:solidFill>
              <a:srgbClr val="00D7B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108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Thank You!</a:t>
            </a:r>
            <a:endParaRPr sz="6500"/>
          </a:p>
        </p:txBody>
      </p:sp>
      <p:sp>
        <p:nvSpPr>
          <p:cNvPr id="2915" name="Google Shape;2915;p108"/>
          <p:cNvSpPr txBox="1"/>
          <p:nvPr>
            <p:ph idx="1" type="subTitle"/>
          </p:nvPr>
        </p:nvSpPr>
        <p:spPr>
          <a:xfrm>
            <a:off x="2365825" y="1709925"/>
            <a:ext cx="44169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Do you have any questions?</a:t>
            </a:r>
            <a:endParaRPr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 Innovation-X: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https://innox.berkeley.edu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Colt: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https://www.colt.net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grpSp>
        <p:nvGrpSpPr>
          <p:cNvPr id="2916" name="Google Shape;2916;p108"/>
          <p:cNvGrpSpPr/>
          <p:nvPr/>
        </p:nvGrpSpPr>
        <p:grpSpPr>
          <a:xfrm>
            <a:off x="4402835" y="3234802"/>
            <a:ext cx="338332" cy="338332"/>
            <a:chOff x="1323129" y="2571761"/>
            <a:chExt cx="417024" cy="417024"/>
          </a:xfrm>
        </p:grpSpPr>
        <p:sp>
          <p:nvSpPr>
            <p:cNvPr id="2917" name="Google Shape;2917;p108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08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08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08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Google Shape;2925;p109"/>
          <p:cNvSpPr txBox="1"/>
          <p:nvPr>
            <p:ph idx="4294967295" type="ctrTitle"/>
          </p:nvPr>
        </p:nvSpPr>
        <p:spPr>
          <a:xfrm>
            <a:off x="1406700" y="1714500"/>
            <a:ext cx="5977800" cy="67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Fjalla One"/>
                <a:ea typeface="Fjalla One"/>
                <a:cs typeface="Fjalla One"/>
                <a:sym typeface="Fjalla One"/>
              </a:rPr>
              <a:t>Skylight Performance Analytics</a:t>
            </a:r>
            <a:endParaRPr sz="360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926" name="Google Shape;2926;p109"/>
          <p:cNvSpPr txBox="1"/>
          <p:nvPr>
            <p:ph idx="4294967295" type="subTitle"/>
          </p:nvPr>
        </p:nvSpPr>
        <p:spPr>
          <a:xfrm>
            <a:off x="1406700" y="2388906"/>
            <a:ext cx="5977800" cy="1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Accedian Documentation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Choose a Dashboard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932" name="Google Shape;2932;p110"/>
          <p:cNvSpPr txBox="1"/>
          <p:nvPr>
            <p:ph idx="1" type="body"/>
          </p:nvPr>
        </p:nvSpPr>
        <p:spPr>
          <a:xfrm>
            <a:off x="311700" y="1152475"/>
            <a:ext cx="37305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You can first choose your main dashboard in the Monitoring section. 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33" name="Google Shape;293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149" y="0"/>
            <a:ext cx="4948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111"/>
          <p:cNvSpPr txBox="1"/>
          <p:nvPr>
            <p:ph type="title"/>
          </p:nvPr>
        </p:nvSpPr>
        <p:spPr>
          <a:xfrm>
            <a:off x="311700" y="590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Main Dashboard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939" name="Google Shape;293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1691"/>
            <a:ext cx="9144003" cy="4366618"/>
          </a:xfrm>
          <a:prstGeom prst="rect">
            <a:avLst/>
          </a:prstGeom>
          <a:noFill/>
          <a:ln>
            <a:noFill/>
          </a:ln>
        </p:spPr>
      </p:pic>
      <p:sp>
        <p:nvSpPr>
          <p:cNvPr id="2940" name="Google Shape;2940;p111"/>
          <p:cNvSpPr txBox="1"/>
          <p:nvPr/>
        </p:nvSpPr>
        <p:spPr>
          <a:xfrm>
            <a:off x="2157325" y="499600"/>
            <a:ext cx="1135500" cy="83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Change the time zone here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941" name="Google Shape;2941;p111"/>
          <p:cNvCxnSpPr>
            <a:stCxn id="2940" idx="1"/>
          </p:cNvCxnSpPr>
          <p:nvPr/>
        </p:nvCxnSpPr>
        <p:spPr>
          <a:xfrm flipH="1">
            <a:off x="1578325" y="915250"/>
            <a:ext cx="579000" cy="4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2" name="Google Shape;2942;p111"/>
          <p:cNvSpPr txBox="1"/>
          <p:nvPr/>
        </p:nvSpPr>
        <p:spPr>
          <a:xfrm>
            <a:off x="7391700" y="3099700"/>
            <a:ext cx="1752300" cy="61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List of characterizations 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943" name="Google Shape;2943;p111"/>
          <p:cNvCxnSpPr/>
          <p:nvPr/>
        </p:nvCxnSpPr>
        <p:spPr>
          <a:xfrm>
            <a:off x="8606575" y="3894525"/>
            <a:ext cx="0" cy="931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4" name="Google Shape;2944;p111"/>
          <p:cNvSpPr txBox="1"/>
          <p:nvPr/>
        </p:nvSpPr>
        <p:spPr>
          <a:xfrm>
            <a:off x="2332425" y="2809300"/>
            <a:ext cx="1135500" cy="615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Zoom the graph here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945" name="Google Shape;2945;p111"/>
          <p:cNvCxnSpPr/>
          <p:nvPr/>
        </p:nvCxnSpPr>
        <p:spPr>
          <a:xfrm flipH="1">
            <a:off x="1919025" y="3190900"/>
            <a:ext cx="413400" cy="15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12"/>
          <p:cNvSpPr txBox="1"/>
          <p:nvPr>
            <p:ph type="title"/>
          </p:nvPr>
        </p:nvSpPr>
        <p:spPr>
          <a:xfrm>
            <a:off x="311700" y="816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Main Dashboard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951" name="Google Shape;2951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952" name="Google Shape;295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4369"/>
            <a:ext cx="9144003" cy="4380013"/>
          </a:xfrm>
          <a:prstGeom prst="rect">
            <a:avLst/>
          </a:prstGeom>
          <a:noFill/>
          <a:ln>
            <a:noFill/>
          </a:ln>
        </p:spPr>
      </p:pic>
      <p:sp>
        <p:nvSpPr>
          <p:cNvPr id="2953" name="Google Shape;2953;p112"/>
          <p:cNvSpPr txBox="1"/>
          <p:nvPr/>
        </p:nvSpPr>
        <p:spPr>
          <a:xfrm>
            <a:off x="2713650" y="454200"/>
            <a:ext cx="2679600" cy="83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Click on the arrow on the right of any metric block to expand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954" name="Google Shape;2954;p112"/>
          <p:cNvCxnSpPr/>
          <p:nvPr/>
        </p:nvCxnSpPr>
        <p:spPr>
          <a:xfrm>
            <a:off x="2997525" y="1339800"/>
            <a:ext cx="238500" cy="31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5" name="Google Shape;2955;p112"/>
          <p:cNvSpPr txBox="1"/>
          <p:nvPr/>
        </p:nvSpPr>
        <p:spPr>
          <a:xfrm>
            <a:off x="3456475" y="3513300"/>
            <a:ext cx="2679600" cy="83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Click on the monitored object to look closely at the object’s data &amp; metrics.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956" name="Google Shape;2956;p112"/>
          <p:cNvCxnSpPr/>
          <p:nvPr/>
        </p:nvCxnSpPr>
        <p:spPr>
          <a:xfrm rot="10800000">
            <a:off x="3712900" y="2838475"/>
            <a:ext cx="510900" cy="62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113"/>
          <p:cNvSpPr txBox="1"/>
          <p:nvPr>
            <p:ph type="title"/>
          </p:nvPr>
        </p:nvSpPr>
        <p:spPr>
          <a:xfrm>
            <a:off x="311700" y="8170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In a Network Object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962" name="Google Shape;296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9704"/>
            <a:ext cx="9144003" cy="4344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63" name="Google Shape;2963;p113"/>
          <p:cNvSpPr txBox="1"/>
          <p:nvPr/>
        </p:nvSpPr>
        <p:spPr>
          <a:xfrm>
            <a:off x="2815850" y="772125"/>
            <a:ext cx="2679600" cy="1262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Inside a target network object, we can click on Series Button and add the metrics we want by clicking the “+” button beside.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964" name="Google Shape;2964;p113"/>
          <p:cNvCxnSpPr/>
          <p:nvPr/>
        </p:nvCxnSpPr>
        <p:spPr>
          <a:xfrm flipH="1">
            <a:off x="1021850" y="1403175"/>
            <a:ext cx="1794000" cy="42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5" name="Google Shape;2965;p113"/>
          <p:cNvCxnSpPr/>
          <p:nvPr/>
        </p:nvCxnSpPr>
        <p:spPr>
          <a:xfrm flipH="1">
            <a:off x="1907400" y="2089200"/>
            <a:ext cx="1669200" cy="44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114"/>
          <p:cNvSpPr txBox="1"/>
          <p:nvPr>
            <p:ph type="title"/>
          </p:nvPr>
        </p:nvSpPr>
        <p:spPr>
          <a:xfrm>
            <a:off x="311700" y="9997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In a Network Object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971" name="Google Shape;297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2667"/>
            <a:ext cx="9144003" cy="4411267"/>
          </a:xfrm>
          <a:prstGeom prst="rect">
            <a:avLst/>
          </a:prstGeom>
          <a:noFill/>
          <a:ln>
            <a:noFill/>
          </a:ln>
        </p:spPr>
      </p:pic>
      <p:sp>
        <p:nvSpPr>
          <p:cNvPr id="2972" name="Google Shape;2972;p114"/>
          <p:cNvSpPr txBox="1"/>
          <p:nvPr/>
        </p:nvSpPr>
        <p:spPr>
          <a:xfrm>
            <a:off x="5222950" y="772125"/>
            <a:ext cx="2679600" cy="83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After adding the metrics, you can download the csv/pdf data here.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973" name="Google Shape;2973;p114"/>
          <p:cNvCxnSpPr/>
          <p:nvPr/>
        </p:nvCxnSpPr>
        <p:spPr>
          <a:xfrm>
            <a:off x="7743625" y="1635025"/>
            <a:ext cx="851700" cy="17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jalla One"/>
                <a:ea typeface="Fjalla One"/>
                <a:cs typeface="Fjalla One"/>
                <a:sym typeface="Fjalla One"/>
              </a:rPr>
              <a:t>Chat Window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979" name="Google Shape;2979;p115"/>
          <p:cNvSpPr txBox="1"/>
          <p:nvPr>
            <p:ph idx="1" type="body"/>
          </p:nvPr>
        </p:nvSpPr>
        <p:spPr>
          <a:xfrm>
            <a:off x="311700" y="1152475"/>
            <a:ext cx="4059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You can click on the arrow at the bottom left corner to talk with Skylight staffs.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80" name="Google Shape;29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047" y="0"/>
            <a:ext cx="46779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90"/>
          <p:cNvSpPr txBox="1"/>
          <p:nvPr>
            <p:ph type="title"/>
          </p:nvPr>
        </p:nvSpPr>
        <p:spPr>
          <a:xfrm>
            <a:off x="2308201" y="353675"/>
            <a:ext cx="4527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Colt Technology Services</a:t>
            </a:r>
            <a:endParaRPr/>
          </a:p>
        </p:txBody>
      </p:sp>
      <p:sp>
        <p:nvSpPr>
          <p:cNvPr id="2446" name="Google Shape;2446;p90"/>
          <p:cNvSpPr txBox="1"/>
          <p:nvPr>
            <p:ph idx="1" type="body"/>
          </p:nvPr>
        </p:nvSpPr>
        <p:spPr>
          <a:xfrm>
            <a:off x="44450" y="2282275"/>
            <a:ext cx="3349800" cy="14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</a:endParaRPr>
          </a:p>
          <a:p>
            <a:pPr indent="0" lvl="0" marL="457200" marR="1905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Provides w</a:t>
            </a:r>
            <a:r>
              <a:rPr lang="en" sz="1800">
                <a:solidFill>
                  <a:srgbClr val="000000"/>
                </a:solidFill>
              </a:rPr>
              <a:t>orld-class network &amp; voice connectivity to businesses in Europe, Asia &amp; the US</a:t>
            </a:r>
            <a:endParaRPr sz="1800"/>
          </a:p>
        </p:txBody>
      </p:sp>
      <p:grpSp>
        <p:nvGrpSpPr>
          <p:cNvPr id="2447" name="Google Shape;2447;p90"/>
          <p:cNvGrpSpPr/>
          <p:nvPr/>
        </p:nvGrpSpPr>
        <p:grpSpPr>
          <a:xfrm>
            <a:off x="4365520" y="1627522"/>
            <a:ext cx="657515" cy="647852"/>
            <a:chOff x="-62890750" y="2296300"/>
            <a:chExt cx="330825" cy="317450"/>
          </a:xfrm>
        </p:grpSpPr>
        <p:sp>
          <p:nvSpPr>
            <p:cNvPr id="2448" name="Google Shape;2448;p90"/>
            <p:cNvSpPr/>
            <p:nvPr/>
          </p:nvSpPr>
          <p:spPr>
            <a:xfrm>
              <a:off x="-62890750" y="2296300"/>
              <a:ext cx="313500" cy="195375"/>
            </a:xfrm>
            <a:custGeom>
              <a:rect b="b" l="l" r="r" t="t"/>
              <a:pathLst>
                <a:path extrusionOk="0" h="7815" w="1254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90"/>
            <p:cNvSpPr/>
            <p:nvPr/>
          </p:nvSpPr>
          <p:spPr>
            <a:xfrm>
              <a:off x="-62874975" y="2417475"/>
              <a:ext cx="315050" cy="196275"/>
            </a:xfrm>
            <a:custGeom>
              <a:rect b="b" l="l" r="r" t="t"/>
              <a:pathLst>
                <a:path extrusionOk="0" h="7851" w="12602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90"/>
            <p:cNvSpPr/>
            <p:nvPr/>
          </p:nvSpPr>
          <p:spPr>
            <a:xfrm>
              <a:off x="-62822225" y="2357750"/>
              <a:ext cx="193000" cy="192975"/>
            </a:xfrm>
            <a:custGeom>
              <a:rect b="b" l="l" r="r" t="t"/>
              <a:pathLst>
                <a:path extrusionOk="0" h="7719" w="772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1" name="Google Shape;2451;p90"/>
          <p:cNvSpPr/>
          <p:nvPr/>
        </p:nvSpPr>
        <p:spPr>
          <a:xfrm>
            <a:off x="7126628" y="1663452"/>
            <a:ext cx="657501" cy="575999"/>
          </a:xfrm>
          <a:custGeom>
            <a:rect b="b" l="l" r="r" t="t"/>
            <a:pathLst>
              <a:path extrusionOk="0" h="11721" w="11816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2" name="Google Shape;2452;p90"/>
          <p:cNvGrpSpPr/>
          <p:nvPr/>
        </p:nvGrpSpPr>
        <p:grpSpPr>
          <a:xfrm>
            <a:off x="1520731" y="1588974"/>
            <a:ext cx="702032" cy="724954"/>
            <a:chOff x="-4570325" y="2405775"/>
            <a:chExt cx="294600" cy="293825"/>
          </a:xfrm>
        </p:grpSpPr>
        <p:sp>
          <p:nvSpPr>
            <p:cNvPr id="2453" name="Google Shape;2453;p90"/>
            <p:cNvSpPr/>
            <p:nvPr/>
          </p:nvSpPr>
          <p:spPr>
            <a:xfrm>
              <a:off x="-4570325" y="2405775"/>
              <a:ext cx="294600" cy="293825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90"/>
            <p:cNvSpPr/>
            <p:nvPr/>
          </p:nvSpPr>
          <p:spPr>
            <a:xfrm>
              <a:off x="-4478175" y="2439650"/>
              <a:ext cx="103975" cy="12052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5" name="Google Shape;2455;p90"/>
          <p:cNvSpPr txBox="1"/>
          <p:nvPr/>
        </p:nvSpPr>
        <p:spPr>
          <a:xfrm>
            <a:off x="3177150" y="2428675"/>
            <a:ext cx="2789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1905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Connects 900+ data centres across Europe, Asia &amp; North America</a:t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56" name="Google Shape;2456;p90"/>
          <p:cNvSpPr txBox="1"/>
          <p:nvPr/>
        </p:nvSpPr>
        <p:spPr>
          <a:xfrm>
            <a:off x="5664725" y="2428675"/>
            <a:ext cx="3349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1905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Takes advantage of emerging technologies (i.e. SD-WAN, 5G deployments, or uCPE)</a:t>
            </a:r>
            <a:endParaRPr sz="24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91"/>
          <p:cNvSpPr txBox="1"/>
          <p:nvPr>
            <p:ph type="title"/>
          </p:nvPr>
        </p:nvSpPr>
        <p:spPr>
          <a:xfrm>
            <a:off x="2308201" y="338325"/>
            <a:ext cx="4527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Colt Provides</a:t>
            </a:r>
            <a:endParaRPr/>
          </a:p>
        </p:txBody>
      </p:sp>
      <p:sp>
        <p:nvSpPr>
          <p:cNvPr id="2462" name="Google Shape;2462;p91"/>
          <p:cNvSpPr txBox="1"/>
          <p:nvPr/>
        </p:nvSpPr>
        <p:spPr>
          <a:xfrm>
            <a:off x="3773550" y="2416350"/>
            <a:ext cx="159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Services</a:t>
            </a:r>
            <a:endParaRPr sz="2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63" name="Google Shape;2463;p91"/>
          <p:cNvSpPr txBox="1"/>
          <p:nvPr/>
        </p:nvSpPr>
        <p:spPr>
          <a:xfrm>
            <a:off x="4731425" y="1217150"/>
            <a:ext cx="23229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ctr">
              <a:lnSpc>
                <a:spcPct val="115000"/>
              </a:lnSpc>
              <a:spcBef>
                <a:spcPts val="1500"/>
              </a:spcBef>
              <a:spcAft>
                <a:spcPts val="3400"/>
              </a:spcAft>
              <a:buNone/>
            </a:pPr>
            <a:r>
              <a:rPr lang="en" sz="1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Optical network and ethernet services</a:t>
            </a:r>
            <a:endParaRPr sz="1600"/>
          </a:p>
        </p:txBody>
      </p:sp>
      <p:sp>
        <p:nvSpPr>
          <p:cNvPr id="2464" name="Google Shape;2464;p91"/>
          <p:cNvSpPr txBox="1"/>
          <p:nvPr/>
        </p:nvSpPr>
        <p:spPr>
          <a:xfrm>
            <a:off x="6250200" y="2399688"/>
            <a:ext cx="21813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ctr">
              <a:lnSpc>
                <a:spcPct val="115000"/>
              </a:lnSpc>
              <a:spcBef>
                <a:spcPts val="1500"/>
              </a:spcBef>
              <a:spcAft>
                <a:spcPts val="3400"/>
              </a:spcAft>
              <a:buNone/>
            </a:pPr>
            <a:r>
              <a:rPr lang="en" sz="1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</a:t>
            </a:r>
            <a:r>
              <a:rPr lang="en" sz="1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nternet, SD WAN, &amp; IP VPN</a:t>
            </a:r>
            <a:endParaRPr sz="1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65" name="Google Shape;2465;p91"/>
          <p:cNvSpPr txBox="1"/>
          <p:nvPr/>
        </p:nvSpPr>
        <p:spPr>
          <a:xfrm>
            <a:off x="5024825" y="3506025"/>
            <a:ext cx="16872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ctr">
              <a:lnSpc>
                <a:spcPct val="115000"/>
              </a:lnSpc>
              <a:spcBef>
                <a:spcPts val="1500"/>
              </a:spcBef>
              <a:spcAft>
                <a:spcPts val="3400"/>
              </a:spcAft>
              <a:buNone/>
            </a:pPr>
            <a:r>
              <a:rPr lang="en" sz="1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Cybersecurity services</a:t>
            </a:r>
            <a:endParaRPr sz="1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66" name="Google Shape;2466;p91"/>
          <p:cNvSpPr txBox="1"/>
          <p:nvPr/>
        </p:nvSpPr>
        <p:spPr>
          <a:xfrm>
            <a:off x="2225275" y="3506025"/>
            <a:ext cx="232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ctr">
              <a:lnSpc>
                <a:spcPct val="100000"/>
              </a:lnSpc>
              <a:spcBef>
                <a:spcPts val="1500"/>
              </a:spcBef>
              <a:spcAft>
                <a:spcPts val="3400"/>
              </a:spcAft>
              <a:buNone/>
            </a:pPr>
            <a:r>
              <a:rPr lang="en" sz="1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Cloud &amp; data center services</a:t>
            </a:r>
            <a:endParaRPr sz="1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67" name="Google Shape;2467;p91"/>
          <p:cNvSpPr txBox="1"/>
          <p:nvPr/>
        </p:nvSpPr>
        <p:spPr>
          <a:xfrm>
            <a:off x="979325" y="2419675"/>
            <a:ext cx="21189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ctr">
              <a:lnSpc>
                <a:spcPct val="115000"/>
              </a:lnSpc>
              <a:spcBef>
                <a:spcPts val="1500"/>
              </a:spcBef>
              <a:spcAft>
                <a:spcPts val="3400"/>
              </a:spcAft>
              <a:buNone/>
            </a:pPr>
            <a:r>
              <a:rPr lang="en" sz="1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On Demand network solutions</a:t>
            </a:r>
            <a:endParaRPr sz="1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68" name="Google Shape;2468;p91"/>
          <p:cNvSpPr txBox="1"/>
          <p:nvPr/>
        </p:nvSpPr>
        <p:spPr>
          <a:xfrm>
            <a:off x="2225275" y="1258538"/>
            <a:ext cx="21189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ctr">
              <a:lnSpc>
                <a:spcPct val="115000"/>
              </a:lnSpc>
              <a:spcBef>
                <a:spcPts val="1500"/>
              </a:spcBef>
              <a:spcAft>
                <a:spcPts val="3400"/>
              </a:spcAft>
              <a:buNone/>
            </a:pPr>
            <a:r>
              <a:rPr lang="en" sz="19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Capital market solutions</a:t>
            </a:r>
            <a:endParaRPr sz="19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69" name="Google Shape;2469;p91"/>
          <p:cNvSpPr/>
          <p:nvPr/>
        </p:nvSpPr>
        <p:spPr>
          <a:xfrm>
            <a:off x="3620100" y="2267275"/>
            <a:ext cx="1903800" cy="965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0" name="Google Shape;2470;p91"/>
          <p:cNvCxnSpPr>
            <a:stCxn id="2469" idx="6"/>
          </p:cNvCxnSpPr>
          <p:nvPr/>
        </p:nvCxnSpPr>
        <p:spPr>
          <a:xfrm flipH="1" rot="10800000">
            <a:off x="5523900" y="2741125"/>
            <a:ext cx="389700" cy="8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1" name="Google Shape;2471;p91"/>
          <p:cNvCxnSpPr>
            <a:stCxn id="2469" idx="3"/>
            <a:endCxn id="2466" idx="0"/>
          </p:cNvCxnSpPr>
          <p:nvPr/>
        </p:nvCxnSpPr>
        <p:spPr>
          <a:xfrm flipH="1">
            <a:off x="3386805" y="3091039"/>
            <a:ext cx="512100" cy="41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2" name="Google Shape;2472;p91"/>
          <p:cNvCxnSpPr/>
          <p:nvPr/>
        </p:nvCxnSpPr>
        <p:spPr>
          <a:xfrm rot="10800000">
            <a:off x="3241038" y="2745475"/>
            <a:ext cx="389700" cy="8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3" name="Google Shape;2473;p91"/>
          <p:cNvCxnSpPr/>
          <p:nvPr/>
        </p:nvCxnSpPr>
        <p:spPr>
          <a:xfrm>
            <a:off x="5245105" y="3082339"/>
            <a:ext cx="512100" cy="41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4" name="Google Shape;2474;p91"/>
          <p:cNvCxnSpPr/>
          <p:nvPr/>
        </p:nvCxnSpPr>
        <p:spPr>
          <a:xfrm rot="10800000">
            <a:off x="3386805" y="2002714"/>
            <a:ext cx="512100" cy="41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5" name="Google Shape;2475;p91"/>
          <p:cNvCxnSpPr/>
          <p:nvPr/>
        </p:nvCxnSpPr>
        <p:spPr>
          <a:xfrm flipH="1" rot="10800000">
            <a:off x="5245105" y="2002714"/>
            <a:ext cx="512100" cy="414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0" name="Google Shape;2480;p92"/>
          <p:cNvPicPr preferRelativeResize="0"/>
          <p:nvPr/>
        </p:nvPicPr>
        <p:blipFill rotWithShape="1">
          <a:blip r:embed="rId3">
            <a:alphaModFix/>
          </a:blip>
          <a:srcRect b="0" l="0" r="0" t="6138"/>
          <a:stretch/>
        </p:blipFill>
        <p:spPr>
          <a:xfrm>
            <a:off x="0" y="759750"/>
            <a:ext cx="9144000" cy="43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1" name="Google Shape;2481;p92"/>
          <p:cNvSpPr txBox="1"/>
          <p:nvPr>
            <p:ph type="title"/>
          </p:nvPr>
        </p:nvSpPr>
        <p:spPr>
          <a:xfrm>
            <a:off x="0" y="183750"/>
            <a:ext cx="4793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3A94"/>
                </a:solidFill>
              </a:rPr>
              <a:t>Snapshot of AI Scope from Colt </a:t>
            </a:r>
            <a:endParaRPr>
              <a:solidFill>
                <a:srgbClr val="543A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6" name="Google Shape;2486;p93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2487" name="Google Shape;2487;p93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93"/>
            <p:cNvSpPr/>
            <p:nvPr/>
          </p:nvSpPr>
          <p:spPr>
            <a:xfrm>
              <a:off x="934125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93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93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93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93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93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93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93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93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93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93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93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93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93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93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93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93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93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93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93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93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93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93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93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93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93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93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93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93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93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93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93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93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93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93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93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93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93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93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93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93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93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93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93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93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93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93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93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93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93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93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93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93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93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93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93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93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93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93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93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93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93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93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93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93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93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93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93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93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93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93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93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93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93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93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93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93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93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93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93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93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93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93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93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93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93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93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93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93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93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93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93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93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93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93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93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93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93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93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93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93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93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93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93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93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93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93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93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93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93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93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93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93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93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93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93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93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93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93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93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93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93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93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93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93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93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93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93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93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93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93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93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93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93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93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93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93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93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93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93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93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93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93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93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93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93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93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93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93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93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93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93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93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93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93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93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93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93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93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93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93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93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93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93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93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93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93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93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93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93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93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93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93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93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93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93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93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93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93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93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93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93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93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93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93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93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93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93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93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93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93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93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93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93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3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3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3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3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3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3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3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3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3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3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3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3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3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3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6" name="Google Shape;2696;p93"/>
          <p:cNvGrpSpPr/>
          <p:nvPr/>
        </p:nvGrpSpPr>
        <p:grpSpPr>
          <a:xfrm>
            <a:off x="446947" y="1293223"/>
            <a:ext cx="635100" cy="734640"/>
            <a:chOff x="731647" y="573573"/>
            <a:chExt cx="635100" cy="734640"/>
          </a:xfrm>
        </p:grpSpPr>
        <p:grpSp>
          <p:nvGrpSpPr>
            <p:cNvPr id="2697" name="Google Shape;2697;p93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698" name="Google Shape;2698;p93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93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0" name="Google Shape;2700;p93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701" name="Google Shape;2701;p9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02" name="Google Shape;2702;p9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03" name="Google Shape;2703;p9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704" name="Google Shape;2704;p93"/>
          <p:cNvGrpSpPr/>
          <p:nvPr/>
        </p:nvGrpSpPr>
        <p:grpSpPr>
          <a:xfrm>
            <a:off x="446947" y="2370110"/>
            <a:ext cx="635100" cy="733490"/>
            <a:chOff x="731647" y="1650460"/>
            <a:chExt cx="635100" cy="733490"/>
          </a:xfrm>
        </p:grpSpPr>
        <p:grpSp>
          <p:nvGrpSpPr>
            <p:cNvPr id="2705" name="Google Shape;2705;p93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706" name="Google Shape;2706;p93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93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8" name="Google Shape;2708;p93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709" name="Google Shape;2709;p9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10" name="Google Shape;2710;p9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11" name="Google Shape;2711;p9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712" name="Google Shape;2712;p93"/>
          <p:cNvGrpSpPr/>
          <p:nvPr/>
        </p:nvGrpSpPr>
        <p:grpSpPr>
          <a:xfrm>
            <a:off x="446947" y="3447927"/>
            <a:ext cx="635100" cy="734984"/>
            <a:chOff x="731647" y="2728277"/>
            <a:chExt cx="635100" cy="734984"/>
          </a:xfrm>
        </p:grpSpPr>
        <p:grpSp>
          <p:nvGrpSpPr>
            <p:cNvPr id="2713" name="Google Shape;2713;p93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714" name="Google Shape;2714;p93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93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6" name="Google Shape;2716;p93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717" name="Google Shape;2717;p9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18" name="Google Shape;2718;p9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719" name="Google Shape;2719;p9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720" name="Google Shape;2720;p93"/>
          <p:cNvSpPr txBox="1"/>
          <p:nvPr>
            <p:ph type="title"/>
          </p:nvPr>
        </p:nvSpPr>
        <p:spPr>
          <a:xfrm>
            <a:off x="349350" y="375000"/>
            <a:ext cx="84453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</a:t>
            </a:r>
            <a:r>
              <a:rPr lang="en"/>
              <a:t>Dynamically Set Bandwidth in AR/VR Applications</a:t>
            </a:r>
            <a:endParaRPr/>
          </a:p>
        </p:txBody>
      </p:sp>
      <p:sp>
        <p:nvSpPr>
          <p:cNvPr id="2721" name="Google Shape;2721;p93"/>
          <p:cNvSpPr txBox="1"/>
          <p:nvPr>
            <p:ph idx="2" type="subTitle"/>
          </p:nvPr>
        </p:nvSpPr>
        <p:spPr>
          <a:xfrm>
            <a:off x="1379508" y="1509082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network traffic behavior and hourly changes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22" name="Google Shape;2722;p93"/>
          <p:cNvSpPr txBox="1"/>
          <p:nvPr>
            <p:ph idx="1" type="subTitle"/>
          </p:nvPr>
        </p:nvSpPr>
        <p:spPr>
          <a:xfrm>
            <a:off x="1379508" y="1225618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54E7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Network Traffic Data</a:t>
            </a:r>
            <a:endParaRPr b="1">
              <a:solidFill>
                <a:srgbClr val="F54E7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23" name="Google Shape;2723;p93"/>
          <p:cNvSpPr txBox="1"/>
          <p:nvPr>
            <p:ph idx="3" type="subTitle"/>
          </p:nvPr>
        </p:nvSpPr>
        <p:spPr>
          <a:xfrm>
            <a:off x="1379508" y="3353098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476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SLA </a:t>
            </a:r>
            <a:r>
              <a:rPr b="1" lang="en">
                <a:solidFill>
                  <a:srgbClr val="EF476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Characterization</a:t>
            </a:r>
            <a:endParaRPr b="1">
              <a:solidFill>
                <a:srgbClr val="EF476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24" name="Google Shape;2724;p93"/>
          <p:cNvSpPr txBox="1"/>
          <p:nvPr>
            <p:ph idx="4" type="subTitle"/>
          </p:nvPr>
        </p:nvSpPr>
        <p:spPr>
          <a:xfrm>
            <a:off x="1379508" y="3672537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Tell characterization and pull what the application is doing</a:t>
            </a:r>
            <a:endParaRPr/>
          </a:p>
        </p:txBody>
      </p:sp>
      <p:sp>
        <p:nvSpPr>
          <p:cNvPr id="2725" name="Google Shape;2725;p93"/>
          <p:cNvSpPr txBox="1"/>
          <p:nvPr>
            <p:ph idx="9" type="title"/>
          </p:nvPr>
        </p:nvSpPr>
        <p:spPr>
          <a:xfrm>
            <a:off x="529116" y="144202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26" name="Google Shape;2726;p93"/>
          <p:cNvSpPr txBox="1"/>
          <p:nvPr>
            <p:ph idx="13" type="title"/>
          </p:nvPr>
        </p:nvSpPr>
        <p:spPr>
          <a:xfrm>
            <a:off x="529116" y="252101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27" name="Google Shape;2727;p93"/>
          <p:cNvSpPr txBox="1"/>
          <p:nvPr>
            <p:ph idx="14" type="title"/>
          </p:nvPr>
        </p:nvSpPr>
        <p:spPr>
          <a:xfrm>
            <a:off x="529116" y="360001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28" name="Google Shape;2728;p93"/>
          <p:cNvSpPr txBox="1"/>
          <p:nvPr>
            <p:ph idx="5" type="subTitle"/>
          </p:nvPr>
        </p:nvSpPr>
        <p:spPr>
          <a:xfrm>
            <a:off x="1379499" y="2186380"/>
            <a:ext cx="28695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54E78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Dynamically Set Bandwidth</a:t>
            </a:r>
            <a:endParaRPr b="1">
              <a:solidFill>
                <a:srgbClr val="F54E78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729" name="Google Shape;2729;p93"/>
          <p:cNvSpPr txBox="1"/>
          <p:nvPr>
            <p:ph idx="6" type="subTitle"/>
          </p:nvPr>
        </p:nvSpPr>
        <p:spPr>
          <a:xfrm>
            <a:off x="1379508" y="2469846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Provide bandwidth levels over an hourly period throughout each day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5" name="Google Shape;2735;p94"/>
          <p:cNvCxnSpPr/>
          <p:nvPr/>
        </p:nvCxnSpPr>
        <p:spPr>
          <a:xfrm flipH="1">
            <a:off x="1505913" y="2308225"/>
            <a:ext cx="12600" cy="1197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36" name="Google Shape;2736;p94"/>
          <p:cNvCxnSpPr/>
          <p:nvPr/>
        </p:nvCxnSpPr>
        <p:spPr>
          <a:xfrm flipH="1" rot="10800000">
            <a:off x="2754450" y="3872475"/>
            <a:ext cx="3635100" cy="9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loud Icon – Free Download, PNG and Vector" id="2737" name="Google Shape;2737;p94"/>
          <p:cNvPicPr preferRelativeResize="0"/>
          <p:nvPr/>
        </p:nvPicPr>
        <p:blipFill rotWithShape="1">
          <a:blip r:embed="rId3">
            <a:alphaModFix/>
          </a:blip>
          <a:srcRect b="18873" l="0" r="0" t="14694"/>
          <a:stretch/>
        </p:blipFill>
        <p:spPr>
          <a:xfrm>
            <a:off x="1158229" y="3141899"/>
            <a:ext cx="868987" cy="646544"/>
          </a:xfrm>
          <a:prstGeom prst="rect">
            <a:avLst/>
          </a:prstGeom>
          <a:noFill/>
          <a:ln>
            <a:noFill/>
          </a:ln>
        </p:spPr>
      </p:pic>
      <p:sp>
        <p:nvSpPr>
          <p:cNvPr id="2738" name="Google Shape;2738;p94"/>
          <p:cNvSpPr txBox="1"/>
          <p:nvPr>
            <p:ph type="title"/>
          </p:nvPr>
        </p:nvSpPr>
        <p:spPr>
          <a:xfrm>
            <a:off x="223650" y="132797"/>
            <a:ext cx="86967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>
                <a:srgbClr val="00A59B"/>
              </a:buClr>
              <a:buSzPts val="1800"/>
              <a:buFont typeface="Arial"/>
              <a:buNone/>
            </a:pPr>
            <a:r>
              <a:rPr lang="en" sz="2400">
                <a:solidFill>
                  <a:srgbClr val="00A59B"/>
                </a:solidFill>
                <a:latin typeface="Fjalla One"/>
                <a:ea typeface="Fjalla One"/>
                <a:cs typeface="Fjalla One"/>
                <a:sym typeface="Fjalla One"/>
              </a:rPr>
              <a:t>System Architecture: Colt Application-Centric Network</a:t>
            </a:r>
            <a:endParaRPr sz="2400"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739" name="Google Shape;2739;p94"/>
          <p:cNvSpPr/>
          <p:nvPr/>
        </p:nvSpPr>
        <p:spPr>
          <a:xfrm>
            <a:off x="187200" y="2743275"/>
            <a:ext cx="2913000" cy="2268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0" name="Google Shape;2740;p94"/>
          <p:cNvSpPr/>
          <p:nvPr/>
        </p:nvSpPr>
        <p:spPr>
          <a:xfrm flipH="1">
            <a:off x="6123363" y="2712378"/>
            <a:ext cx="2911800" cy="2330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arrow&#10;&#10;Description automatically generated" id="2741" name="Google Shape;274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797" y="2875359"/>
            <a:ext cx="597085" cy="5008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Google Shape;2742;p94"/>
          <p:cNvSpPr/>
          <p:nvPr/>
        </p:nvSpPr>
        <p:spPr>
          <a:xfrm rot="-573016">
            <a:off x="2971041" y="540097"/>
            <a:ext cx="3370395" cy="2688791"/>
          </a:xfrm>
          <a:custGeom>
            <a:rect b="b" l="l" r="r" t="t"/>
            <a:pathLst>
              <a:path extrusionOk="0" h="43219" w="43256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extrusionOk="0" fill="none" h="43219" w="43256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noFill/>
          <a:ln cap="flat" cmpd="sng" w="28575">
            <a:solidFill>
              <a:srgbClr val="009D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51504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3" name="Google Shape;2743;p94"/>
          <p:cNvSpPr/>
          <p:nvPr/>
        </p:nvSpPr>
        <p:spPr>
          <a:xfrm>
            <a:off x="347677" y="3835500"/>
            <a:ext cx="18498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INPUT: APPLICATION</a:t>
            </a:r>
            <a:endParaRPr b="1" sz="11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Network traffic data collected from probes placed against AR/VR applications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Log event data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44" name="Google Shape;2744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335" y="3294101"/>
            <a:ext cx="474838" cy="53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94"/>
          <p:cNvPicPr preferRelativeResize="0"/>
          <p:nvPr/>
        </p:nvPicPr>
        <p:blipFill rotWithShape="1">
          <a:blip r:embed="rId6">
            <a:alphaModFix/>
          </a:blip>
          <a:srcRect b="0" l="30613" r="30698" t="42359"/>
          <a:stretch/>
        </p:blipFill>
        <p:spPr>
          <a:xfrm>
            <a:off x="1638786" y="3425844"/>
            <a:ext cx="173713" cy="2413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grpSp>
        <p:nvGrpSpPr>
          <p:cNvPr id="2746" name="Google Shape;2746;p94"/>
          <p:cNvGrpSpPr/>
          <p:nvPr/>
        </p:nvGrpSpPr>
        <p:grpSpPr>
          <a:xfrm>
            <a:off x="1407102" y="3409447"/>
            <a:ext cx="202465" cy="301115"/>
            <a:chOff x="590863" y="933200"/>
            <a:chExt cx="707918" cy="940102"/>
          </a:xfrm>
        </p:grpSpPr>
        <p:pic>
          <p:nvPicPr>
            <p:cNvPr id="2747" name="Google Shape;2747;p94"/>
            <p:cNvPicPr preferRelativeResize="0"/>
            <p:nvPr/>
          </p:nvPicPr>
          <p:blipFill rotWithShape="1">
            <a:blip r:embed="rId7">
              <a:alphaModFix/>
            </a:blip>
            <a:srcRect b="0" l="57567" r="0" t="75712"/>
            <a:stretch/>
          </p:blipFill>
          <p:spPr>
            <a:xfrm>
              <a:off x="618197" y="1553885"/>
              <a:ext cx="680583" cy="319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8" name="Google Shape;2748;p94"/>
            <p:cNvPicPr preferRelativeResize="0"/>
            <p:nvPr/>
          </p:nvPicPr>
          <p:blipFill rotWithShape="1">
            <a:blip r:embed="rId8">
              <a:alphaModFix/>
            </a:blip>
            <a:srcRect b="38659" l="56967" r="0" t="36815"/>
            <a:stretch/>
          </p:blipFill>
          <p:spPr>
            <a:xfrm>
              <a:off x="608578" y="1229480"/>
              <a:ext cx="690203" cy="32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9" name="Google Shape;2749;p94"/>
            <p:cNvPicPr preferRelativeResize="0"/>
            <p:nvPr/>
          </p:nvPicPr>
          <p:blipFill rotWithShape="1">
            <a:blip r:embed="rId9">
              <a:alphaModFix/>
            </a:blip>
            <a:srcRect b="74959" l="55861" r="0" t="0"/>
            <a:stretch/>
          </p:blipFill>
          <p:spPr>
            <a:xfrm>
              <a:off x="590863" y="933200"/>
              <a:ext cx="707917" cy="3293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0" name="Google Shape;2750;p94"/>
          <p:cNvSpPr/>
          <p:nvPr/>
        </p:nvSpPr>
        <p:spPr>
          <a:xfrm>
            <a:off x="1812490" y="3206195"/>
            <a:ext cx="177000" cy="19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loud Icon – Free Download, PNG and Vector" id="2751" name="Google Shape;2751;p94"/>
          <p:cNvPicPr preferRelativeResize="0"/>
          <p:nvPr/>
        </p:nvPicPr>
        <p:blipFill rotWithShape="1">
          <a:blip r:embed="rId3">
            <a:alphaModFix/>
          </a:blip>
          <a:srcRect b="18573" l="0" r="0" t="15020"/>
          <a:stretch/>
        </p:blipFill>
        <p:spPr>
          <a:xfrm>
            <a:off x="6815323" y="3045466"/>
            <a:ext cx="843082" cy="559865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94"/>
          <p:cNvSpPr/>
          <p:nvPr/>
        </p:nvSpPr>
        <p:spPr>
          <a:xfrm>
            <a:off x="6419488" y="3648663"/>
            <a:ext cx="25659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OUTPUT: SERVER</a:t>
            </a:r>
            <a:endParaRPr b="1" sz="1100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New settings (Bandwidth)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Graph of network and measures of current Quality of Service (QOS)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Network delays experienced on link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Display the measurement and characterization of Dynamic SLAs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53" name="Google Shape;2753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44769" y="2731150"/>
            <a:ext cx="868988" cy="868988"/>
          </a:xfrm>
          <a:prstGeom prst="rect">
            <a:avLst/>
          </a:prstGeom>
          <a:noFill/>
          <a:ln>
            <a:noFill/>
          </a:ln>
        </p:spPr>
      </p:pic>
      <p:sp>
        <p:nvSpPr>
          <p:cNvPr id="2754" name="Google Shape;2754;p94"/>
          <p:cNvSpPr/>
          <p:nvPr/>
        </p:nvSpPr>
        <p:spPr>
          <a:xfrm>
            <a:off x="3469788" y="991351"/>
            <a:ext cx="2494500" cy="19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100">
                <a:solidFill>
                  <a:srgbClr val="F54E78"/>
                </a:solidFill>
                <a:latin typeface="Nunito"/>
                <a:ea typeface="Nunito"/>
                <a:cs typeface="Nunito"/>
                <a:sym typeface="Nunito"/>
              </a:rPr>
              <a:t>Algorithm Prototyping: </a:t>
            </a:r>
            <a:endParaRPr b="1" sz="1100">
              <a:solidFill>
                <a:srgbClr val="F54E78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Optimized bandwidth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Dynamic SLA Mathematical Computations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Stats including mean, variance, etc.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Statistical Multiplexing (see application)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1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Storage:</a:t>
            </a:r>
            <a:endParaRPr b="1" sz="11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Short: Apache Zeppelin (Python/R)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Long: .csv files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55" name="Google Shape;2755;p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11742" y="582333"/>
            <a:ext cx="486920" cy="433287"/>
          </a:xfrm>
          <a:prstGeom prst="rect">
            <a:avLst/>
          </a:prstGeom>
          <a:noFill/>
          <a:ln>
            <a:noFill/>
          </a:ln>
        </p:spPr>
      </p:pic>
      <p:sp>
        <p:nvSpPr>
          <p:cNvPr id="2756" name="Google Shape;2756;p94"/>
          <p:cNvSpPr/>
          <p:nvPr/>
        </p:nvSpPr>
        <p:spPr>
          <a:xfrm flipH="1">
            <a:off x="3144150" y="3309713"/>
            <a:ext cx="29934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Phase 1&amp;2 PROCESSES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Feedback from Colt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57" name="Google Shape;2757;p94"/>
          <p:cNvSpPr/>
          <p:nvPr/>
        </p:nvSpPr>
        <p:spPr>
          <a:xfrm>
            <a:off x="361400" y="582319"/>
            <a:ext cx="30792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Skylight Performance Analytics (Accedian)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58" name="Google Shape;2758;p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67541" y="944844"/>
            <a:ext cx="694349" cy="77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9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44814" y="1124720"/>
            <a:ext cx="1067432" cy="11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9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58762" y="922507"/>
            <a:ext cx="437554" cy="4438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1" name="Google Shape;2761;p94"/>
          <p:cNvCxnSpPr>
            <a:endCxn id="2762" idx="3"/>
          </p:cNvCxnSpPr>
          <p:nvPr/>
        </p:nvCxnSpPr>
        <p:spPr>
          <a:xfrm flipH="1">
            <a:off x="749817" y="1356520"/>
            <a:ext cx="637500" cy="206700"/>
          </a:xfrm>
          <a:prstGeom prst="straightConnector1">
            <a:avLst/>
          </a:prstGeom>
          <a:noFill/>
          <a:ln cap="flat" cmpd="sng" w="28575">
            <a:solidFill>
              <a:srgbClr val="009DE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3" name="Google Shape;2763;p94"/>
          <p:cNvCxnSpPr/>
          <p:nvPr/>
        </p:nvCxnSpPr>
        <p:spPr>
          <a:xfrm rot="10800000">
            <a:off x="718891" y="1170658"/>
            <a:ext cx="668400" cy="122100"/>
          </a:xfrm>
          <a:prstGeom prst="straightConnector1">
            <a:avLst/>
          </a:prstGeom>
          <a:noFill/>
          <a:ln cap="flat" cmpd="sng" w="28575">
            <a:solidFill>
              <a:srgbClr val="009DE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64" name="Google Shape;2764;p94"/>
          <p:cNvGrpSpPr/>
          <p:nvPr/>
        </p:nvGrpSpPr>
        <p:grpSpPr>
          <a:xfrm>
            <a:off x="187209" y="679084"/>
            <a:ext cx="554463" cy="654594"/>
            <a:chOff x="12531857" y="1629854"/>
            <a:chExt cx="717287" cy="756057"/>
          </a:xfrm>
        </p:grpSpPr>
        <p:pic>
          <p:nvPicPr>
            <p:cNvPr descr="C:\Users\tfisher\Downloads\Accedian_Icons\User_Client_Female\PNGs\User_Client_Female_Blue_Jellybean.png" id="2765" name="Google Shape;2765;p9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531857" y="1629854"/>
              <a:ext cx="391664" cy="3784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tfisher\Downloads\Accedian_Icons\User_Client_Male\PNGs\User_Client_Male_Blue_Jellybean.png" id="2766" name="Google Shape;2766;p9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2567416" y="1998499"/>
              <a:ext cx="401824" cy="387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tfisher\Downloads\Accedian_Icons\User_Client_Female\PNGs\User_Client_Female_Blue_Jellybean.png" id="2767" name="Google Shape;2767;p9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2857480" y="1801005"/>
              <a:ext cx="391664" cy="3784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tfisher\Downloads\Accedian_Icons\Server\PNGs\Server_Blue_Jellybean.png" id="2762" name="Google Shape;2762;p9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31945" y="1353354"/>
            <a:ext cx="317872" cy="419732"/>
          </a:xfrm>
          <a:prstGeom prst="rect">
            <a:avLst/>
          </a:prstGeom>
          <a:noFill/>
          <a:ln>
            <a:noFill/>
          </a:ln>
        </p:spPr>
      </p:pic>
      <p:sp>
        <p:nvSpPr>
          <p:cNvPr id="2768" name="Google Shape;2768;p94"/>
          <p:cNvSpPr/>
          <p:nvPr/>
        </p:nvSpPr>
        <p:spPr>
          <a:xfrm flipH="1">
            <a:off x="187200" y="1995713"/>
            <a:ext cx="20103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Existing UI Interface used by Colt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Data extraction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9" name="Google Shape;2769;p94"/>
          <p:cNvSpPr/>
          <p:nvPr/>
        </p:nvSpPr>
        <p:spPr>
          <a:xfrm>
            <a:off x="7427275" y="793877"/>
            <a:ext cx="20103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543A94"/>
                </a:solidFill>
                <a:latin typeface="Nunito"/>
                <a:ea typeface="Nunito"/>
                <a:cs typeface="Nunito"/>
                <a:sym typeface="Nunito"/>
              </a:rPr>
              <a:t>COLT Novitas Portal:</a:t>
            </a:r>
            <a:r>
              <a:rPr lang="en" sz="11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100">
                <a:latin typeface="Nunito"/>
                <a:ea typeface="Nunito"/>
                <a:cs typeface="Nunito"/>
                <a:sym typeface="Nunito"/>
              </a:rPr>
              <a:t>On-Demand Live Portal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(B</a:t>
            </a:r>
            <a:r>
              <a:rPr lang="en" sz="1100">
                <a:latin typeface="Nunito"/>
                <a:ea typeface="Nunito"/>
                <a:cs typeface="Nunito"/>
                <a:sym typeface="Nunito"/>
              </a:rPr>
              <a:t>andwidth</a:t>
            </a:r>
            <a:r>
              <a:rPr i="0" lang="en" sz="11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changes)</a:t>
            </a:r>
            <a:endParaRPr i="0" sz="11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 u="sng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https://ondemand.colt.net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770" name="Google Shape;2770;p94"/>
          <p:cNvGrpSpPr/>
          <p:nvPr/>
        </p:nvGrpSpPr>
        <p:grpSpPr>
          <a:xfrm>
            <a:off x="6460061" y="794012"/>
            <a:ext cx="900932" cy="827453"/>
            <a:chOff x="7159073" y="1047579"/>
            <a:chExt cx="1165501" cy="955709"/>
          </a:xfrm>
        </p:grpSpPr>
        <p:sp>
          <p:nvSpPr>
            <p:cNvPr id="2771" name="Google Shape;2771;p94"/>
            <p:cNvSpPr/>
            <p:nvPr/>
          </p:nvSpPr>
          <p:spPr>
            <a:xfrm>
              <a:off x="7284891" y="1744406"/>
              <a:ext cx="281100" cy="20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72" name="Google Shape;2772;p9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159073" y="1047579"/>
              <a:ext cx="1165501" cy="95570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73" name="Google Shape;2773;p94"/>
          <p:cNvCxnSpPr>
            <a:stCxn id="2759" idx="3"/>
          </p:cNvCxnSpPr>
          <p:nvPr/>
        </p:nvCxnSpPr>
        <p:spPr>
          <a:xfrm>
            <a:off x="2212246" y="1716470"/>
            <a:ext cx="1602600" cy="19668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774" name="Google Shape;2774;p94"/>
          <p:cNvCxnSpPr/>
          <p:nvPr/>
        </p:nvCxnSpPr>
        <p:spPr>
          <a:xfrm flipH="1">
            <a:off x="5327750" y="1736425"/>
            <a:ext cx="1631100" cy="1999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775" name="Google Shape;2775;p94"/>
          <p:cNvCxnSpPr/>
          <p:nvPr/>
        </p:nvCxnSpPr>
        <p:spPr>
          <a:xfrm>
            <a:off x="2361890" y="1333673"/>
            <a:ext cx="10188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2776" name="Google Shape;2776;p94"/>
          <p:cNvCxnSpPr/>
          <p:nvPr/>
        </p:nvCxnSpPr>
        <p:spPr>
          <a:xfrm>
            <a:off x="5374965" y="1371973"/>
            <a:ext cx="10188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triangle"/>
            <a:tailEnd len="med" w="med" type="oval"/>
          </a:ln>
        </p:spPr>
      </p:cxnSp>
      <p:sp>
        <p:nvSpPr>
          <p:cNvPr id="2777" name="Google Shape;2777;p94"/>
          <p:cNvSpPr/>
          <p:nvPr/>
        </p:nvSpPr>
        <p:spPr>
          <a:xfrm flipH="1">
            <a:off x="3220350" y="3958575"/>
            <a:ext cx="29934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C3B1"/>
                </a:solidFill>
                <a:latin typeface="Nunito"/>
                <a:ea typeface="Nunito"/>
                <a:cs typeface="Nunito"/>
                <a:sym typeface="Nunito"/>
              </a:rPr>
              <a:t>LINK</a:t>
            </a:r>
            <a:r>
              <a:rPr lang="en" sz="1100">
                <a:latin typeface="Nunito"/>
                <a:ea typeface="Nunito"/>
                <a:cs typeface="Nunito"/>
                <a:sym typeface="Nunito"/>
              </a:rPr>
              <a:t> Pipeline (Bandwidth)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8" name="Google Shape;2778;p94"/>
          <p:cNvSpPr/>
          <p:nvPr/>
        </p:nvSpPr>
        <p:spPr>
          <a:xfrm flipH="1">
            <a:off x="1144813" y="2375150"/>
            <a:ext cx="29934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MEASURE</a:t>
            </a:r>
            <a:endParaRPr sz="11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9" name="Google Shape;2779;p94"/>
          <p:cNvSpPr/>
          <p:nvPr/>
        </p:nvSpPr>
        <p:spPr>
          <a:xfrm flipH="1">
            <a:off x="4919663" y="2381425"/>
            <a:ext cx="29934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CONTROL</a:t>
            </a:r>
            <a:endParaRPr sz="1100">
              <a:solidFill>
                <a:schemeClr val="accent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95"/>
          <p:cNvSpPr txBox="1"/>
          <p:nvPr/>
        </p:nvSpPr>
        <p:spPr>
          <a:xfrm>
            <a:off x="3015600" y="118050"/>
            <a:ext cx="311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54E78"/>
                </a:solidFill>
                <a:latin typeface="Fjalla One"/>
                <a:ea typeface="Fjalla One"/>
                <a:cs typeface="Fjalla One"/>
                <a:sym typeface="Fjalla One"/>
              </a:rPr>
              <a:t>Low Tech Demo</a:t>
            </a:r>
            <a:endParaRPr sz="2800">
              <a:solidFill>
                <a:srgbClr val="F54E78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54E78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785" name="Google Shape;2785;p95"/>
          <p:cNvPicPr preferRelativeResize="0"/>
          <p:nvPr/>
        </p:nvPicPr>
        <p:blipFill rotWithShape="1">
          <a:blip r:embed="rId3">
            <a:alphaModFix/>
          </a:blip>
          <a:srcRect b="4707" l="0" r="10610" t="0"/>
          <a:stretch/>
        </p:blipFill>
        <p:spPr>
          <a:xfrm>
            <a:off x="1079425" y="798625"/>
            <a:ext cx="6985149" cy="355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6" name="Google Shape;2786;p95"/>
          <p:cNvCxnSpPr/>
          <p:nvPr/>
        </p:nvCxnSpPr>
        <p:spPr>
          <a:xfrm flipH="1" rot="10800000">
            <a:off x="4038500" y="2157325"/>
            <a:ext cx="2999400" cy="13200"/>
          </a:xfrm>
          <a:prstGeom prst="straightConnector1">
            <a:avLst/>
          </a:prstGeom>
          <a:noFill/>
          <a:ln cap="flat" cmpd="sng" w="9525">
            <a:solidFill>
              <a:srgbClr val="00D7B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96"/>
          <p:cNvSpPr txBox="1"/>
          <p:nvPr/>
        </p:nvSpPr>
        <p:spPr>
          <a:xfrm>
            <a:off x="2892750" y="132500"/>
            <a:ext cx="335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54E78"/>
                </a:solidFill>
                <a:latin typeface="Fjalla One"/>
                <a:ea typeface="Fjalla One"/>
                <a:cs typeface="Fjalla One"/>
                <a:sym typeface="Fjalla One"/>
              </a:rPr>
              <a:t>Low Tech Demo</a:t>
            </a:r>
            <a:endParaRPr sz="2800">
              <a:solidFill>
                <a:srgbClr val="F54E78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43A9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792" name="Google Shape;2792;p96"/>
          <p:cNvPicPr preferRelativeResize="0"/>
          <p:nvPr/>
        </p:nvPicPr>
        <p:blipFill rotWithShape="1">
          <a:blip r:embed="rId3">
            <a:alphaModFix/>
          </a:blip>
          <a:srcRect b="0" l="0" r="10007" t="0"/>
          <a:stretch/>
        </p:blipFill>
        <p:spPr>
          <a:xfrm>
            <a:off x="1072150" y="788125"/>
            <a:ext cx="6999700" cy="37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FFD966"/>
      </a:dk1>
      <a:lt1>
        <a:srgbClr val="FFFFFF"/>
      </a:lt1>
      <a:dk2>
        <a:srgbClr val="212121"/>
      </a:dk2>
      <a:lt2>
        <a:srgbClr val="EEEEEE"/>
      </a:lt2>
      <a:accent1>
        <a:srgbClr val="04DCC8"/>
      </a:accent1>
      <a:accent2>
        <a:srgbClr val="F8FAFB"/>
      </a:accent2>
      <a:accent3>
        <a:srgbClr val="23DCC2"/>
      </a:accent3>
      <a:accent4>
        <a:srgbClr val="D4D4D4"/>
      </a:accent4>
      <a:accent5>
        <a:srgbClr val="477797"/>
      </a:accent5>
      <a:accent6>
        <a:srgbClr val="9E9E9E"/>
      </a:accent6>
      <a:hlink>
        <a:srgbClr val="99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MerchantCantos - Colt">
      <a:dk1>
        <a:srgbClr val="000000"/>
      </a:dk1>
      <a:lt1>
        <a:srgbClr val="FFFFFF"/>
      </a:lt1>
      <a:dk2>
        <a:srgbClr val="484A47"/>
      </a:dk2>
      <a:lt2>
        <a:srgbClr val="F5F5F5"/>
      </a:lt2>
      <a:accent1>
        <a:srgbClr val="00D7BD"/>
      </a:accent1>
      <a:accent2>
        <a:srgbClr val="00A59B"/>
      </a:accent2>
      <a:accent3>
        <a:srgbClr val="0099FF"/>
      </a:accent3>
      <a:accent4>
        <a:srgbClr val="500091"/>
      </a:accent4>
      <a:accent5>
        <a:srgbClr val="FFC43D"/>
      </a:accent5>
      <a:accent6>
        <a:srgbClr val="EF476F"/>
      </a:accent6>
      <a:hlink>
        <a:srgbClr val="0099FF"/>
      </a:hlink>
      <a:folHlink>
        <a:srgbClr val="5000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